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0" r:id="rId2"/>
  </p:sldMasterIdLst>
  <p:notesMasterIdLst>
    <p:notesMasterId r:id="rId29"/>
  </p:notesMasterIdLst>
  <p:sldIdLst>
    <p:sldId id="2561" r:id="rId3"/>
    <p:sldId id="2594" r:id="rId4"/>
    <p:sldId id="2599" r:id="rId5"/>
    <p:sldId id="2600" r:id="rId6"/>
    <p:sldId id="2613" r:id="rId7"/>
    <p:sldId id="2603" r:id="rId8"/>
    <p:sldId id="2596" r:id="rId9"/>
    <p:sldId id="2610" r:id="rId10"/>
    <p:sldId id="2604" r:id="rId11"/>
    <p:sldId id="2611" r:id="rId12"/>
    <p:sldId id="2587" r:id="rId13"/>
    <p:sldId id="2588" r:id="rId14"/>
    <p:sldId id="2586" r:id="rId15"/>
    <p:sldId id="2606" r:id="rId16"/>
    <p:sldId id="2607" r:id="rId17"/>
    <p:sldId id="2601" r:id="rId18"/>
    <p:sldId id="2589" r:id="rId19"/>
    <p:sldId id="2597" r:id="rId20"/>
    <p:sldId id="2590" r:id="rId21"/>
    <p:sldId id="2585" r:id="rId22"/>
    <p:sldId id="2609" r:id="rId23"/>
    <p:sldId id="2612" r:id="rId24"/>
    <p:sldId id="2593" r:id="rId25"/>
    <p:sldId id="2602" r:id="rId26"/>
    <p:sldId id="2598" r:id="rId27"/>
    <p:sldId id="2595"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alyse du contenu de la réunion publique du 14 janvier 2026 pour les élections municipales de Nazelles Négron" id="{C68A1575-2EE0-4407-ADBB-4819F535E790}">
          <p14:sldIdLst>
            <p14:sldId id="2561"/>
            <p14:sldId id="2594"/>
            <p14:sldId id="2599"/>
            <p14:sldId id="2600"/>
            <p14:sldId id="2613"/>
            <p14:sldId id="2603"/>
            <p14:sldId id="2596"/>
            <p14:sldId id="2610"/>
            <p14:sldId id="2604"/>
            <p14:sldId id="2611"/>
            <p14:sldId id="2587"/>
            <p14:sldId id="2588"/>
            <p14:sldId id="2586"/>
            <p14:sldId id="2606"/>
            <p14:sldId id="2607"/>
            <p14:sldId id="2601"/>
            <p14:sldId id="2589"/>
            <p14:sldId id="2597"/>
            <p14:sldId id="2590"/>
            <p14:sldId id="2585"/>
            <p14:sldId id="2609"/>
            <p14:sldId id="2612"/>
            <p14:sldId id="2593"/>
            <p14:sldId id="2602"/>
            <p14:sldId id="2598"/>
            <p14:sldId id="25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DE8058"/>
    <a:srgbClr val="FF9933"/>
    <a:srgbClr val="FF9900"/>
    <a:srgbClr val="FF66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B5681-0673-4CA0-8150-80D8267D0F7D}" v="2" dt="2026-03-03T12:12:55.15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ne DALLET" userId="25fc6cddc87ab095" providerId="LiveId" clId="{1691146E-3BA4-48A2-83C0-B278283F50F4}"/>
    <pc:docChg chg="undo custSel addSld delSld modSld sldOrd modSection">
      <pc:chgData name="claudine DALLET" userId="25fc6cddc87ab095" providerId="LiveId" clId="{1691146E-3BA4-48A2-83C0-B278283F50F4}" dt="2026-03-05T07:30:19.120" v="2856" actId="47"/>
      <pc:docMkLst>
        <pc:docMk/>
      </pc:docMkLst>
      <pc:sldChg chg="modSp">
        <pc:chgData name="claudine DALLET" userId="25fc6cddc87ab095" providerId="LiveId" clId="{1691146E-3BA4-48A2-83C0-B278283F50F4}" dt="2026-02-21T11:46:04.633" v="6" actId="20577"/>
        <pc:sldMkLst>
          <pc:docMk/>
          <pc:sldMk cId="3341549945" sldId="2561"/>
        </pc:sldMkLst>
        <pc:spChg chg="mod">
          <ac:chgData name="claudine DALLET" userId="25fc6cddc87ab095" providerId="LiveId" clId="{1691146E-3BA4-48A2-83C0-B278283F50F4}" dt="2026-02-21T11:46:04.633" v="6" actId="20577"/>
          <ac:spMkLst>
            <pc:docMk/>
            <pc:sldMk cId="3341549945" sldId="2561"/>
            <ac:spMk id="4" creationId="{8A0EB5F9-EC43-D8FD-EEFC-D18B40CFB9CE}"/>
          </ac:spMkLst>
        </pc:spChg>
      </pc:sldChg>
      <pc:sldChg chg="modSp del mod modShow">
        <pc:chgData name="claudine DALLET" userId="25fc6cddc87ab095" providerId="LiveId" clId="{1691146E-3BA4-48A2-83C0-B278283F50F4}" dt="2026-03-05T07:30:19.120" v="2856" actId="47"/>
        <pc:sldMkLst>
          <pc:docMk/>
          <pc:sldMk cId="2138266954" sldId="2564"/>
        </pc:sldMkLst>
        <pc:spChg chg="mod">
          <ac:chgData name="claudine DALLET" userId="25fc6cddc87ab095" providerId="LiveId" clId="{1691146E-3BA4-48A2-83C0-B278283F50F4}" dt="2026-02-23T16:52:45.262" v="1815" actId="6549"/>
          <ac:spMkLst>
            <pc:docMk/>
            <pc:sldMk cId="2138266954" sldId="2564"/>
            <ac:spMk id="5" creationId="{FE30A23E-DE42-4005-BEC9-DA412CC990D2}"/>
          </ac:spMkLst>
        </pc:spChg>
      </pc:sldChg>
      <pc:sldChg chg="addSp delSp modSp mod">
        <pc:chgData name="claudine DALLET" userId="25fc6cddc87ab095" providerId="LiveId" clId="{1691146E-3BA4-48A2-83C0-B278283F50F4}" dt="2026-02-28T17:47:40.155" v="1980" actId="255"/>
        <pc:sldMkLst>
          <pc:docMk/>
          <pc:sldMk cId="2225917796" sldId="2585"/>
        </pc:sldMkLst>
        <pc:spChg chg="mod">
          <ac:chgData name="claudine DALLET" userId="25fc6cddc87ab095" providerId="LiveId" clId="{1691146E-3BA4-48A2-83C0-B278283F50F4}" dt="2026-02-28T17:47:40.155" v="1980" actId="255"/>
          <ac:spMkLst>
            <pc:docMk/>
            <pc:sldMk cId="2225917796" sldId="2585"/>
            <ac:spMk id="3" creationId="{91FB97CB-46CA-F63F-8739-9E3C2F4899D4}"/>
          </ac:spMkLst>
        </pc:spChg>
      </pc:sldChg>
      <pc:sldChg chg="modSp mod">
        <pc:chgData name="claudine DALLET" userId="25fc6cddc87ab095" providerId="LiveId" clId="{1691146E-3BA4-48A2-83C0-B278283F50F4}" dt="2026-03-01T15:37:36.151" v="2428" actId="20577"/>
        <pc:sldMkLst>
          <pc:docMk/>
          <pc:sldMk cId="1034616433" sldId="2586"/>
        </pc:sldMkLst>
        <pc:spChg chg="mod">
          <ac:chgData name="claudine DALLET" userId="25fc6cddc87ab095" providerId="LiveId" clId="{1691146E-3BA4-48A2-83C0-B278283F50F4}" dt="2026-03-01T15:37:36.151" v="2428" actId="20577"/>
          <ac:spMkLst>
            <pc:docMk/>
            <pc:sldMk cId="1034616433" sldId="2586"/>
            <ac:spMk id="3" creationId="{574526DC-BC5B-56F2-B273-DF5FD223CC69}"/>
          </ac:spMkLst>
        </pc:spChg>
      </pc:sldChg>
      <pc:sldChg chg="modSp mod">
        <pc:chgData name="claudine DALLET" userId="25fc6cddc87ab095" providerId="LiveId" clId="{1691146E-3BA4-48A2-83C0-B278283F50F4}" dt="2026-02-28T17:38:11.844" v="1978" actId="20577"/>
        <pc:sldMkLst>
          <pc:docMk/>
          <pc:sldMk cId="3756758853" sldId="2587"/>
        </pc:sldMkLst>
        <pc:spChg chg="mod">
          <ac:chgData name="claudine DALLET" userId="25fc6cddc87ab095" providerId="LiveId" clId="{1691146E-3BA4-48A2-83C0-B278283F50F4}" dt="2026-02-28T17:38:11.844" v="1978" actId="20577"/>
          <ac:spMkLst>
            <pc:docMk/>
            <pc:sldMk cId="3756758853" sldId="2587"/>
            <ac:spMk id="3" creationId="{BE0F8B76-8362-541D-4547-B79B775D0C1E}"/>
          </ac:spMkLst>
        </pc:spChg>
      </pc:sldChg>
      <pc:sldChg chg="modSp mod">
        <pc:chgData name="claudine DALLET" userId="25fc6cddc87ab095" providerId="LiveId" clId="{1691146E-3BA4-48A2-83C0-B278283F50F4}" dt="2026-03-03T12:51:01.129" v="2853" actId="20577"/>
        <pc:sldMkLst>
          <pc:docMk/>
          <pc:sldMk cId="3410097679" sldId="2588"/>
        </pc:sldMkLst>
        <pc:spChg chg="mod">
          <ac:chgData name="claudine DALLET" userId="25fc6cddc87ab095" providerId="LiveId" clId="{1691146E-3BA4-48A2-83C0-B278283F50F4}" dt="2026-03-03T12:51:01.129" v="2853" actId="20577"/>
          <ac:spMkLst>
            <pc:docMk/>
            <pc:sldMk cId="3410097679" sldId="2588"/>
            <ac:spMk id="3" creationId="{E04303A7-3099-9902-819F-F3003B25ACFA}"/>
          </ac:spMkLst>
        </pc:spChg>
      </pc:sldChg>
      <pc:sldChg chg="modSp mod">
        <pc:chgData name="claudine DALLET" userId="25fc6cddc87ab095" providerId="LiveId" clId="{1691146E-3BA4-48A2-83C0-B278283F50F4}" dt="2026-02-28T18:01:02.091" v="2005" actId="113"/>
        <pc:sldMkLst>
          <pc:docMk/>
          <pc:sldMk cId="1880481071" sldId="2589"/>
        </pc:sldMkLst>
        <pc:spChg chg="mod">
          <ac:chgData name="claudine DALLET" userId="25fc6cddc87ab095" providerId="LiveId" clId="{1691146E-3BA4-48A2-83C0-B278283F50F4}" dt="2026-02-28T18:01:02.091" v="2005" actId="113"/>
          <ac:spMkLst>
            <pc:docMk/>
            <pc:sldMk cId="1880481071" sldId="2589"/>
            <ac:spMk id="3" creationId="{01901819-9A9C-F313-1F50-DEF720F1D2C9}"/>
          </ac:spMkLst>
        </pc:spChg>
        <pc:spChg chg="mod">
          <ac:chgData name="claudine DALLET" userId="25fc6cddc87ab095" providerId="LiveId" clId="{1691146E-3BA4-48A2-83C0-B278283F50F4}" dt="2026-02-23T14:42:22.107" v="1690" actId="1076"/>
          <ac:spMkLst>
            <pc:docMk/>
            <pc:sldMk cId="1880481071" sldId="2589"/>
            <ac:spMk id="6" creationId="{797FCEED-DBD6-4272-63D0-F80AE896B356}"/>
          </ac:spMkLst>
        </pc:spChg>
      </pc:sldChg>
      <pc:sldChg chg="modSp mod">
        <pc:chgData name="claudine DALLET" userId="25fc6cddc87ab095" providerId="LiveId" clId="{1691146E-3BA4-48A2-83C0-B278283F50F4}" dt="2026-03-01T15:50:25.408" v="2515" actId="255"/>
        <pc:sldMkLst>
          <pc:docMk/>
          <pc:sldMk cId="112593842" sldId="2593"/>
        </pc:sldMkLst>
        <pc:spChg chg="mod">
          <ac:chgData name="claudine DALLET" userId="25fc6cddc87ab095" providerId="LiveId" clId="{1691146E-3BA4-48A2-83C0-B278283F50F4}" dt="2026-03-01T15:50:25.408" v="2515" actId="255"/>
          <ac:spMkLst>
            <pc:docMk/>
            <pc:sldMk cId="112593842" sldId="2593"/>
            <ac:spMk id="3" creationId="{27B0E913-4BD9-0F74-4C98-A9A83BC7D57A}"/>
          </ac:spMkLst>
        </pc:spChg>
      </pc:sldChg>
      <pc:sldChg chg="modSp mod">
        <pc:chgData name="claudine DALLET" userId="25fc6cddc87ab095" providerId="LiveId" clId="{1691146E-3BA4-48A2-83C0-B278283F50F4}" dt="2026-02-26T09:29:41.377" v="1820" actId="6549"/>
        <pc:sldMkLst>
          <pc:docMk/>
          <pc:sldMk cId="3140757936" sldId="2594"/>
        </pc:sldMkLst>
        <pc:spChg chg="mod">
          <ac:chgData name="claudine DALLET" userId="25fc6cddc87ab095" providerId="LiveId" clId="{1691146E-3BA4-48A2-83C0-B278283F50F4}" dt="2026-02-26T09:29:41.377" v="1820" actId="6549"/>
          <ac:spMkLst>
            <pc:docMk/>
            <pc:sldMk cId="3140757936" sldId="2594"/>
            <ac:spMk id="3" creationId="{204B5550-5582-8DE4-B574-2064ECCC072F}"/>
          </ac:spMkLst>
        </pc:spChg>
      </pc:sldChg>
      <pc:sldChg chg="modSp mod">
        <pc:chgData name="claudine DALLET" userId="25fc6cddc87ab095" providerId="LiveId" clId="{1691146E-3BA4-48A2-83C0-B278283F50F4}" dt="2026-03-01T15:52:09.521" v="2523" actId="1076"/>
        <pc:sldMkLst>
          <pc:docMk/>
          <pc:sldMk cId="1354502230" sldId="2598"/>
        </pc:sldMkLst>
        <pc:spChg chg="mod">
          <ac:chgData name="claudine DALLET" userId="25fc6cddc87ab095" providerId="LiveId" clId="{1691146E-3BA4-48A2-83C0-B278283F50F4}" dt="2026-03-01T15:52:09.521" v="2523" actId="1076"/>
          <ac:spMkLst>
            <pc:docMk/>
            <pc:sldMk cId="1354502230" sldId="2598"/>
            <ac:spMk id="2" creationId="{0DE9F00F-0855-0663-7D59-175C346660C8}"/>
          </ac:spMkLst>
        </pc:spChg>
        <pc:spChg chg="mod">
          <ac:chgData name="claudine DALLET" userId="25fc6cddc87ab095" providerId="LiveId" clId="{1691146E-3BA4-48A2-83C0-B278283F50F4}" dt="2026-03-01T15:52:01.043" v="2522" actId="255"/>
          <ac:spMkLst>
            <pc:docMk/>
            <pc:sldMk cId="1354502230" sldId="2598"/>
            <ac:spMk id="3" creationId="{5F1E6473-1A2F-CFA6-038D-7CB92D92406A}"/>
          </ac:spMkLst>
        </pc:spChg>
      </pc:sldChg>
      <pc:sldChg chg="ord">
        <pc:chgData name="claudine DALLET" userId="25fc6cddc87ab095" providerId="LiveId" clId="{1691146E-3BA4-48A2-83C0-B278283F50F4}" dt="2026-02-26T09:29:46.731" v="1822"/>
        <pc:sldMkLst>
          <pc:docMk/>
          <pc:sldMk cId="1291252719" sldId="2599"/>
        </pc:sldMkLst>
      </pc:sldChg>
      <pc:sldChg chg="ord">
        <pc:chgData name="claudine DALLET" userId="25fc6cddc87ab095" providerId="LiveId" clId="{1691146E-3BA4-48A2-83C0-B278283F50F4}" dt="2026-02-26T09:29:48.728" v="1824"/>
        <pc:sldMkLst>
          <pc:docMk/>
          <pc:sldMk cId="2730639798" sldId="2600"/>
        </pc:sldMkLst>
      </pc:sldChg>
      <pc:sldChg chg="modSp mod">
        <pc:chgData name="claudine DALLET" userId="25fc6cddc87ab095" providerId="LiveId" clId="{1691146E-3BA4-48A2-83C0-B278283F50F4}" dt="2026-03-01T15:39:35.006" v="2513" actId="20577"/>
        <pc:sldMkLst>
          <pc:docMk/>
          <pc:sldMk cId="447795265" sldId="2601"/>
        </pc:sldMkLst>
        <pc:spChg chg="mod">
          <ac:chgData name="claudine DALLET" userId="25fc6cddc87ab095" providerId="LiveId" clId="{1691146E-3BA4-48A2-83C0-B278283F50F4}" dt="2026-03-01T15:39:35.006" v="2513" actId="20577"/>
          <ac:spMkLst>
            <pc:docMk/>
            <pc:sldMk cId="447795265" sldId="2601"/>
            <ac:spMk id="3" creationId="{E027E97A-65BF-DE2F-9835-B184557BD441}"/>
          </ac:spMkLst>
        </pc:spChg>
      </pc:sldChg>
      <pc:sldChg chg="modSp mod">
        <pc:chgData name="claudine DALLET" userId="25fc6cddc87ab095" providerId="LiveId" clId="{1691146E-3BA4-48A2-83C0-B278283F50F4}" dt="2026-03-02T17:49:51.809" v="2835" actId="20577"/>
        <pc:sldMkLst>
          <pc:docMk/>
          <pc:sldMk cId="3450861592" sldId="2602"/>
        </pc:sldMkLst>
        <pc:spChg chg="mod">
          <ac:chgData name="claudine DALLET" userId="25fc6cddc87ab095" providerId="LiveId" clId="{1691146E-3BA4-48A2-83C0-B278283F50F4}" dt="2026-03-02T17:49:51.809" v="2835" actId="20577"/>
          <ac:spMkLst>
            <pc:docMk/>
            <pc:sldMk cId="3450861592" sldId="2602"/>
            <ac:spMk id="3" creationId="{4A9F4B29-D63F-E969-E93B-14BA9C28E331}"/>
          </ac:spMkLst>
        </pc:spChg>
      </pc:sldChg>
      <pc:sldChg chg="ord">
        <pc:chgData name="claudine DALLET" userId="25fc6cddc87ab095" providerId="LiveId" clId="{1691146E-3BA4-48A2-83C0-B278283F50F4}" dt="2026-03-03T12:08:49.872" v="2839"/>
        <pc:sldMkLst>
          <pc:docMk/>
          <pc:sldMk cId="3573735917" sldId="2603"/>
        </pc:sldMkLst>
      </pc:sldChg>
      <pc:sldChg chg="modSp mod">
        <pc:chgData name="claudine DALLET" userId="25fc6cddc87ab095" providerId="LiveId" clId="{1691146E-3BA4-48A2-83C0-B278283F50F4}" dt="2026-03-03T12:14:36.893" v="2849" actId="255"/>
        <pc:sldMkLst>
          <pc:docMk/>
          <pc:sldMk cId="657649568" sldId="2604"/>
        </pc:sldMkLst>
        <pc:spChg chg="mod">
          <ac:chgData name="claudine DALLET" userId="25fc6cddc87ab095" providerId="LiveId" clId="{1691146E-3BA4-48A2-83C0-B278283F50F4}" dt="2026-03-03T12:14:36.893" v="2849" actId="255"/>
          <ac:spMkLst>
            <pc:docMk/>
            <pc:sldMk cId="657649568" sldId="2604"/>
            <ac:spMk id="3" creationId="{668EF019-BB3F-008D-F6BA-C1C1D0D435B6}"/>
          </ac:spMkLst>
        </pc:spChg>
      </pc:sldChg>
      <pc:sldChg chg="addSp delSp modSp del mod modShow">
        <pc:chgData name="claudine DALLET" userId="25fc6cddc87ab095" providerId="LiveId" clId="{1691146E-3BA4-48A2-83C0-B278283F50F4}" dt="2026-03-05T07:30:03.569" v="2854" actId="47"/>
        <pc:sldMkLst>
          <pc:docMk/>
          <pc:sldMk cId="4189786008" sldId="2608"/>
        </pc:sldMkLst>
      </pc:sldChg>
      <pc:sldChg chg="modSp mod ord">
        <pc:chgData name="claudine DALLET" userId="25fc6cddc87ab095" providerId="LiveId" clId="{1691146E-3BA4-48A2-83C0-B278283F50F4}" dt="2026-02-28T17:48:30.514" v="2003" actId="20577"/>
        <pc:sldMkLst>
          <pc:docMk/>
          <pc:sldMk cId="4005217152" sldId="2609"/>
        </pc:sldMkLst>
        <pc:spChg chg="mod">
          <ac:chgData name="claudine DALLET" userId="25fc6cddc87ab095" providerId="LiveId" clId="{1691146E-3BA4-48A2-83C0-B278283F50F4}" dt="2026-02-28T17:48:30.514" v="2003" actId="20577"/>
          <ac:spMkLst>
            <pc:docMk/>
            <pc:sldMk cId="4005217152" sldId="2609"/>
            <ac:spMk id="3" creationId="{D9C09E45-ECA2-ADCE-FD55-706F97B19305}"/>
          </ac:spMkLst>
        </pc:spChg>
      </pc:sldChg>
      <pc:sldChg chg="delSp modSp add mod ord modShow">
        <pc:chgData name="claudine DALLET" userId="25fc6cddc87ab095" providerId="LiveId" clId="{1691146E-3BA4-48A2-83C0-B278283F50F4}" dt="2026-03-01T20:17:12.979" v="2794" actId="20577"/>
        <pc:sldMkLst>
          <pc:docMk/>
          <pc:sldMk cId="593770052" sldId="2610"/>
        </pc:sldMkLst>
        <pc:spChg chg="mod">
          <ac:chgData name="claudine DALLET" userId="25fc6cddc87ab095" providerId="LiveId" clId="{1691146E-3BA4-48A2-83C0-B278283F50F4}" dt="2026-03-01T15:19:46.122" v="2226" actId="1076"/>
          <ac:spMkLst>
            <pc:docMk/>
            <pc:sldMk cId="593770052" sldId="2610"/>
            <ac:spMk id="2" creationId="{E99BE3C3-8FD6-FF94-D04B-0781DF91B8EC}"/>
          </ac:spMkLst>
        </pc:spChg>
        <pc:spChg chg="mod">
          <ac:chgData name="claudine DALLET" userId="25fc6cddc87ab095" providerId="LiveId" clId="{1691146E-3BA4-48A2-83C0-B278283F50F4}" dt="2026-03-01T20:17:12.979" v="2794" actId="20577"/>
          <ac:spMkLst>
            <pc:docMk/>
            <pc:sldMk cId="593770052" sldId="2610"/>
            <ac:spMk id="3" creationId="{E042D0EF-E0AE-67A3-43DF-8557187E5A3E}"/>
          </ac:spMkLst>
        </pc:spChg>
        <pc:spChg chg="mod">
          <ac:chgData name="claudine DALLET" userId="25fc6cddc87ab095" providerId="LiveId" clId="{1691146E-3BA4-48A2-83C0-B278283F50F4}" dt="2026-03-01T15:22:57.334" v="2332" actId="20577"/>
          <ac:spMkLst>
            <pc:docMk/>
            <pc:sldMk cId="593770052" sldId="2610"/>
            <ac:spMk id="6" creationId="{7CB7ACF6-7E2A-D63A-B586-F1CDB4618D7B}"/>
          </ac:spMkLst>
        </pc:spChg>
      </pc:sldChg>
      <pc:sldChg chg="add">
        <pc:chgData name="claudine DALLET" userId="25fc6cddc87ab095" providerId="LiveId" clId="{1691146E-3BA4-48A2-83C0-B278283F50F4}" dt="2026-02-21T14:11:08.828" v="501" actId="2890"/>
        <pc:sldMkLst>
          <pc:docMk/>
          <pc:sldMk cId="4193322082" sldId="2611"/>
        </pc:sldMkLst>
      </pc:sldChg>
      <pc:sldChg chg="modSp add mod ord">
        <pc:chgData name="claudine DALLET" userId="25fc6cddc87ab095" providerId="LiveId" clId="{1691146E-3BA4-48A2-83C0-B278283F50F4}" dt="2026-02-23T14:57:26.854" v="1758"/>
        <pc:sldMkLst>
          <pc:docMk/>
          <pc:sldMk cId="969877250" sldId="2612"/>
        </pc:sldMkLst>
        <pc:spChg chg="mod">
          <ac:chgData name="claudine DALLET" userId="25fc6cddc87ab095" providerId="LiveId" clId="{1691146E-3BA4-48A2-83C0-B278283F50F4}" dt="2026-02-21T17:40:21.552" v="973" actId="14100"/>
          <ac:spMkLst>
            <pc:docMk/>
            <pc:sldMk cId="969877250" sldId="2612"/>
            <ac:spMk id="3" creationId="{AF0F61B9-542E-83C4-054B-D84EB9015199}"/>
          </ac:spMkLst>
        </pc:spChg>
      </pc:sldChg>
      <pc:sldChg chg="modSp add mod">
        <pc:chgData name="claudine DALLET" userId="25fc6cddc87ab095" providerId="LiveId" clId="{1691146E-3BA4-48A2-83C0-B278283F50F4}" dt="2026-03-02T17:24:19.660" v="2801" actId="27636"/>
        <pc:sldMkLst>
          <pc:docMk/>
          <pc:sldMk cId="1018371905" sldId="2613"/>
        </pc:sldMkLst>
        <pc:spChg chg="mod">
          <ac:chgData name="claudine DALLET" userId="25fc6cddc87ab095" providerId="LiveId" clId="{1691146E-3BA4-48A2-83C0-B278283F50F4}" dt="2026-02-21T17:44:32.073" v="991" actId="20577"/>
          <ac:spMkLst>
            <pc:docMk/>
            <pc:sldMk cId="1018371905" sldId="2613"/>
            <ac:spMk id="2" creationId="{5F9D1998-7BEC-3DA0-59E9-2E949C2D461B}"/>
          </ac:spMkLst>
        </pc:spChg>
        <pc:spChg chg="mod">
          <ac:chgData name="claudine DALLET" userId="25fc6cddc87ab095" providerId="LiveId" clId="{1691146E-3BA4-48A2-83C0-B278283F50F4}" dt="2026-03-02T17:24:19.660" v="2801" actId="27636"/>
          <ac:spMkLst>
            <pc:docMk/>
            <pc:sldMk cId="1018371905" sldId="2613"/>
            <ac:spMk id="7" creationId="{0A548C77-D79B-5ECD-778C-9C0BF3712287}"/>
          </ac:spMkLst>
        </pc:spChg>
      </pc:sldChg>
      <pc:sldChg chg="add del ord">
        <pc:chgData name="claudine DALLET" userId="25fc6cddc87ab095" providerId="LiveId" clId="{1691146E-3BA4-48A2-83C0-B278283F50F4}" dt="2026-03-05T07:30:09.548" v="2855" actId="47"/>
        <pc:sldMkLst>
          <pc:docMk/>
          <pc:sldMk cId="3407157747" sldId="2614"/>
        </pc:sldMkLst>
      </pc:sldChg>
      <pc:sldMasterChg chg="delSldLayout">
        <pc:chgData name="claudine DALLET" userId="25fc6cddc87ab095" providerId="LiveId" clId="{1691146E-3BA4-48A2-83C0-B278283F50F4}" dt="2026-03-05T07:30:19.120" v="2856" actId="47"/>
        <pc:sldMasterMkLst>
          <pc:docMk/>
          <pc:sldMasterMk cId="2384968164" sldId="2147483660"/>
        </pc:sldMasterMkLst>
        <pc:sldLayoutChg chg="del">
          <pc:chgData name="claudine DALLET" userId="25fc6cddc87ab095" providerId="LiveId" clId="{1691146E-3BA4-48A2-83C0-B278283F50F4}" dt="2026-03-05T07:30:19.120" v="2856" actId="47"/>
          <pc:sldLayoutMkLst>
            <pc:docMk/>
            <pc:sldMasterMk cId="2384968164" sldId="2147483660"/>
            <pc:sldLayoutMk cId="687886285" sldId="214748379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415FB-BB62-4AB4-835D-7087311F5165}" type="datetimeFigureOut">
              <a:rPr lang="fr-FR" smtClean="0"/>
              <a:t>05/03/2026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B6ED9-F33A-4F4F-8882-D95DA90ED022}" type="slidenum">
              <a:rPr lang="fr-FR" smtClean="0"/>
              <a:t>‹N°›</a:t>
            </a:fld>
            <a:endParaRPr lang="fr-FR"/>
          </a:p>
        </p:txBody>
      </p:sp>
    </p:spTree>
    <p:extLst>
      <p:ext uri="{BB962C8B-B14F-4D97-AF65-F5344CB8AC3E}">
        <p14:creationId xmlns:p14="http://schemas.microsoft.com/office/powerpoint/2010/main" val="192746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dirty="0"/>
          </a:p>
        </p:txBody>
      </p:sp>
      <p:sp>
        <p:nvSpPr>
          <p:cNvPr id="3" name="Espace réservé des notes 2"/>
          <p:cNvSpPr>
            <a:spLocks noGrp="1"/>
          </p:cNvSpPr>
          <p:nvPr>
            <p:ph type="body" idx="1"/>
          </p:nvPr>
        </p:nvSpPr>
        <p:spPr/>
        <p:txBody>
          <a:bodyPr/>
          <a:lstStyle/>
          <a:p>
            <a:r>
              <a:rPr lang="fr-FR" dirty="0"/>
              <a:t>Le contenu généré par l’IA peut être incorrect.
---
Cette présentation offre une analyse détaillée de la réunion publique tenue le 14 janvier 2026 à </a:t>
            </a:r>
            <a:r>
              <a:rPr lang="fr-FR" dirty="0" err="1"/>
              <a:t>Nazelles</a:t>
            </a:r>
            <a:r>
              <a:rPr lang="fr-FR"/>
              <a:t> Négron, dans le cadre des élections municipales. Nous aborderons le contexte électoral, les candidats, leurs programmes, les échanges avec les habitants, ainsi que les perspectives de campagne.
</a:t>
            </a:r>
          </a:p>
        </p:txBody>
      </p:sp>
      <p:sp>
        <p:nvSpPr>
          <p:cNvPr id="4" name="Espace réservé du numéro de diapositive 3"/>
          <p:cNvSpPr>
            <a:spLocks noGrp="1"/>
          </p:cNvSpPr>
          <p:nvPr>
            <p:ph type="sldNum" sz="quarter" idx="5"/>
          </p:nvPr>
        </p:nvSpPr>
        <p:spPr/>
        <p:txBody>
          <a:bodyPr/>
          <a:lstStyle/>
          <a:p>
            <a:fld id="{97F7CCC6-F478-4341-87A6-9B4784FE2C57}" type="slidenum">
              <a:rPr lang="fr-FR" smtClean="0"/>
              <a:t>1</a:t>
            </a:fld>
            <a:endParaRPr lang="fr-FR"/>
          </a:p>
        </p:txBody>
      </p:sp>
    </p:spTree>
    <p:extLst>
      <p:ext uri="{BB962C8B-B14F-4D97-AF65-F5344CB8AC3E}">
        <p14:creationId xmlns:p14="http://schemas.microsoft.com/office/powerpoint/2010/main" val="206344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8FD51-F103-FDC6-A22F-807FD86BBA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EAF064-49D9-167C-21A0-46A110BBB8DA}"/>
              </a:ext>
            </a:extLst>
          </p:cNvPr>
          <p:cNvSpPr>
            <a:spLocks noGrp="1" noRot="1" noChangeAspect="1"/>
          </p:cNvSpPr>
          <p:nvPr>
            <p:ph type="sldImg"/>
          </p:nvPr>
        </p:nvSpPr>
        <p:spPr/>
        <p:txBody>
          <a:bodyPr/>
          <a:lstStyle/>
          <a:p>
            <a:endParaRPr lang="fr-FR" dirty="0"/>
          </a:p>
        </p:txBody>
      </p:sp>
      <p:sp>
        <p:nvSpPr>
          <p:cNvPr id="3" name="Espace réservé des notes 2">
            <a:extLst>
              <a:ext uri="{FF2B5EF4-FFF2-40B4-BE49-F238E27FC236}">
                <a16:creationId xmlns:a16="http://schemas.microsoft.com/office/drawing/2014/main" id="{2BFD423C-3BC3-89C3-45B5-2531F7957754}"/>
              </a:ext>
            </a:extLst>
          </p:cNvPr>
          <p:cNvSpPr>
            <a:spLocks noGrp="1"/>
          </p:cNvSpPr>
          <p:nvPr>
            <p:ph type="body" idx="1"/>
          </p:nvPr>
        </p:nvSpPr>
        <p:spPr/>
        <p:txBody>
          <a:bodyPr/>
          <a:lstStyle/>
          <a:p>
            <a:r>
              <a:rPr lang="fr-FR" dirty="0"/>
              <a:t>Nous commencerons par le contexte et l’organisation de la réunion. Ensuite, nous présenterons les candidats et leurs équipes. Puis, nous analyserons les axes programmatiques majeurs. Nous poursuivrons avec les interventions du public et terminerons par les perspectives et étapes futures de la campagne.</a:t>
            </a:r>
          </a:p>
        </p:txBody>
      </p:sp>
      <p:sp>
        <p:nvSpPr>
          <p:cNvPr id="4" name="Espace réservé du numéro de diapositive 3">
            <a:extLst>
              <a:ext uri="{FF2B5EF4-FFF2-40B4-BE49-F238E27FC236}">
                <a16:creationId xmlns:a16="http://schemas.microsoft.com/office/drawing/2014/main" id="{BE005F90-842B-07B6-8859-750E1CC15642}"/>
              </a:ext>
            </a:extLst>
          </p:cNvPr>
          <p:cNvSpPr>
            <a:spLocks noGrp="1"/>
          </p:cNvSpPr>
          <p:nvPr>
            <p:ph type="sldNum" sz="quarter" idx="5"/>
          </p:nvPr>
        </p:nvSpPr>
        <p:spPr/>
        <p:txBody>
          <a:bodyPr/>
          <a:lstStyle/>
          <a:p>
            <a:fld id="{97F7CCC6-F478-4341-87A6-9B4784FE2C57}" type="slidenum">
              <a:rPr lang="fr-FR" smtClean="0"/>
              <a:t>2</a:t>
            </a:fld>
            <a:endParaRPr lang="fr-FR" dirty="0"/>
          </a:p>
        </p:txBody>
      </p:sp>
    </p:spTree>
    <p:extLst>
      <p:ext uri="{BB962C8B-B14F-4D97-AF65-F5344CB8AC3E}">
        <p14:creationId xmlns:p14="http://schemas.microsoft.com/office/powerpoint/2010/main" val="61970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B6B6ED9-F33A-4F4F-8882-D95DA90ED022}" type="slidenum">
              <a:rPr lang="fr-FR" smtClean="0"/>
              <a:t>3</a:t>
            </a:fld>
            <a:endParaRPr lang="fr-FR"/>
          </a:p>
        </p:txBody>
      </p:sp>
    </p:spTree>
    <p:extLst>
      <p:ext uri="{BB962C8B-B14F-4D97-AF65-F5344CB8AC3E}">
        <p14:creationId xmlns:p14="http://schemas.microsoft.com/office/powerpoint/2010/main" val="75954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B6B6ED9-F33A-4F4F-8882-D95DA90ED022}" type="slidenum">
              <a:rPr lang="fr-FR" smtClean="0"/>
              <a:t>4</a:t>
            </a:fld>
            <a:endParaRPr lang="fr-FR"/>
          </a:p>
        </p:txBody>
      </p:sp>
    </p:spTree>
    <p:extLst>
      <p:ext uri="{BB962C8B-B14F-4D97-AF65-F5344CB8AC3E}">
        <p14:creationId xmlns:p14="http://schemas.microsoft.com/office/powerpoint/2010/main" val="160858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B6B6ED9-F33A-4F4F-8882-D95DA90ED022}" type="slidenum">
              <a:rPr lang="fr-FR" smtClean="0"/>
              <a:t>25</a:t>
            </a:fld>
            <a:endParaRPr lang="fr-FR"/>
          </a:p>
        </p:txBody>
      </p:sp>
    </p:spTree>
    <p:extLst>
      <p:ext uri="{BB962C8B-B14F-4D97-AF65-F5344CB8AC3E}">
        <p14:creationId xmlns:p14="http://schemas.microsoft.com/office/powerpoint/2010/main" val="3773672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avec imag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0" y="4939257"/>
            <a:ext cx="5898630" cy="480373"/>
          </a:xfrm>
        </p:spPr>
        <p:txBody>
          <a:bodyPr vert="horz" lIns="91440" tIns="45720" rIns="91440" bIns="45720" rtlCol="0" anchor="t">
            <a:normAutofit/>
          </a:bodyPr>
          <a:lstStyle>
            <a:lvl1pPr>
              <a:defRPr lang="en-US" dirty="0"/>
            </a:lvl1pPr>
          </a:lstStyle>
          <a:p>
            <a:pPr lvl="0" rtl="0"/>
            <a:r>
              <a:rPr lang="fr"/>
              <a:t>Modifiez le style des sous-titres du masque</a:t>
            </a:r>
          </a:p>
        </p:txBody>
      </p:sp>
      <p:sp>
        <p:nvSpPr>
          <p:cNvPr id="6" name="Espace réservé d’image 10">
            <a:extLst>
              <a:ext uri="{FF2B5EF4-FFF2-40B4-BE49-F238E27FC236}">
                <a16:creationId xmlns:a16="http://schemas.microsoft.com/office/drawing/2014/main" id="{C58F7861-05FC-CC70-0C94-F3BAE39E54EB}"/>
              </a:ext>
            </a:extLst>
          </p:cNvPr>
          <p:cNvSpPr>
            <a:spLocks noGrp="1"/>
          </p:cNvSpPr>
          <p:nvPr>
            <p:ph type="pic" sz="quarter" idx="13" hasCustomPrompt="1"/>
          </p:nvPr>
        </p:nvSpPr>
        <p:spPr>
          <a:xfrm>
            <a:off x="0" y="-1"/>
            <a:ext cx="12192000" cy="4784036"/>
          </a:xfrm>
          <a:blipFill>
            <a:blip r:embed="rId2">
              <a:alphaModFix amt="70000"/>
            </a:blip>
            <a:stretch>
              <a:fillRect/>
            </a:stretch>
          </a:blipFill>
        </p:spPr>
        <p:txBody>
          <a:bodyPr rtlCol="0"/>
          <a:lstStyle>
            <a:lvl1pPr>
              <a:defRPr/>
            </a:lvl1pPr>
          </a:lstStyle>
          <a:p>
            <a:pPr rtl="0"/>
            <a:r>
              <a:rPr lang="fr"/>
              <a:t> </a:t>
            </a:r>
          </a:p>
        </p:txBody>
      </p:sp>
      <p:sp>
        <p:nvSpPr>
          <p:cNvPr id="5" name="Espace réservé du pied de page 4">
            <a:extLst>
              <a:ext uri="{FF2B5EF4-FFF2-40B4-BE49-F238E27FC236}">
                <a16:creationId xmlns:a16="http://schemas.microsoft.com/office/drawing/2014/main" id="{FDEC7B0B-C375-9D64-1424-3B07B71AF1FE}"/>
              </a:ext>
            </a:extLst>
          </p:cNvPr>
          <p:cNvSpPr>
            <a:spLocks noGrp="1"/>
          </p:cNvSpPr>
          <p:nvPr>
            <p:ph type="ftr" sz="quarter" idx="15"/>
          </p:nvPr>
        </p:nvSpPr>
        <p:spPr>
          <a:xfrm>
            <a:off x="6205927" y="4939715"/>
            <a:ext cx="4420031" cy="479458"/>
          </a:xfrm>
        </p:spPr>
        <p:txBody>
          <a:bodyPr rtlCol="0" anchor="t"/>
          <a:lstStyle>
            <a:lvl1pPr>
              <a:defRPr sz="1400"/>
            </a:lvl1pPr>
          </a:lstStyle>
          <a:p>
            <a:pPr rtl="0"/>
            <a:r>
              <a:rPr lang="fr"/>
              <a:t>Exemple de texte de pied de page</a:t>
            </a:r>
          </a:p>
        </p:txBody>
      </p:sp>
      <p:sp>
        <p:nvSpPr>
          <p:cNvPr id="8" name="Espace réservé du numéro de diapositive 7">
            <a:extLst>
              <a:ext uri="{FF2B5EF4-FFF2-40B4-BE49-F238E27FC236}">
                <a16:creationId xmlns:a16="http://schemas.microsoft.com/office/drawing/2014/main" id="{A9117021-C08A-0E4F-5F64-FC1A870E4815}"/>
              </a:ext>
            </a:extLst>
          </p:cNvPr>
          <p:cNvSpPr>
            <a:spLocks noGrp="1"/>
          </p:cNvSpPr>
          <p:nvPr>
            <p:ph type="sldNum" sz="quarter" idx="16"/>
          </p:nvPr>
        </p:nvSpPr>
        <p:spPr>
          <a:xfrm>
            <a:off x="11762792" y="4939257"/>
            <a:ext cx="429207" cy="365125"/>
          </a:xfrm>
        </p:spPr>
        <p:txBody>
          <a:bodyPr rtlCol="0"/>
          <a:lstStyle/>
          <a:p>
            <a:pPr rtl="0"/>
            <a:fld id="{CC057153-B650-4DEB-B370-79DDCFDCE934}" type="slidenum">
              <a:rPr lang="en-US" smtClean="0"/>
              <a:pPr rtl="0"/>
              <a:t>‹N°›</a:t>
            </a:fld>
            <a:endParaRPr lang="en-US" dirty="0"/>
          </a:p>
        </p:txBody>
      </p:sp>
      <p:pic>
        <p:nvPicPr>
          <p:cNvPr id="12" name="Graphisme 11">
            <a:extLst>
              <a:ext uri="{FF2B5EF4-FFF2-40B4-BE49-F238E27FC236}">
                <a16:creationId xmlns:a16="http://schemas.microsoft.com/office/drawing/2014/main" id="{9001D668-DD9C-F5B4-B191-51BDD0B308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3035" y="5873424"/>
            <a:ext cx="1005840" cy="1005840"/>
          </a:xfrm>
          <a:prstGeom prst="rect">
            <a:avLst/>
          </a:prstGeom>
        </p:spPr>
      </p:pic>
      <p:sp>
        <p:nvSpPr>
          <p:cNvPr id="4" name="Titre 3">
            <a:extLst>
              <a:ext uri="{FF2B5EF4-FFF2-40B4-BE49-F238E27FC236}">
                <a16:creationId xmlns:a16="http://schemas.microsoft.com/office/drawing/2014/main" id="{009A08CF-24F0-EC7D-277D-CB831E7E7930}"/>
              </a:ext>
            </a:extLst>
          </p:cNvPr>
          <p:cNvSpPr>
            <a:spLocks noGrp="1"/>
          </p:cNvSpPr>
          <p:nvPr>
            <p:ph type="title"/>
          </p:nvPr>
        </p:nvSpPr>
        <p:spPr>
          <a:xfrm>
            <a:off x="-19847" y="5718869"/>
            <a:ext cx="5916168" cy="1143000"/>
          </a:xfrm>
        </p:spPr>
        <p:txBody>
          <a:bodyPr rtlCol="0" anchor="b">
            <a:normAutofit/>
          </a:bodyPr>
          <a:lstStyle>
            <a:lvl1pPr>
              <a:lnSpc>
                <a:spcPct val="60000"/>
              </a:lnSpc>
              <a:defRPr sz="5200"/>
            </a:lvl1pPr>
          </a:lstStyle>
          <a:p>
            <a:pPr rtl="0"/>
            <a:r>
              <a:rPr lang="fr"/>
              <a:t>Modifiez le style du titre</a:t>
            </a:r>
          </a:p>
        </p:txBody>
      </p:sp>
    </p:spTree>
    <p:extLst>
      <p:ext uri="{BB962C8B-B14F-4D97-AF65-F5344CB8AC3E}">
        <p14:creationId xmlns:p14="http://schemas.microsoft.com/office/powerpoint/2010/main" val="319658069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tête de section">
    <p:bg>
      <p:bgRef idx="1001">
        <a:schemeClr val="bg1"/>
      </p:bgRef>
    </p:bg>
    <p:spTree>
      <p:nvGrpSpPr>
        <p:cNvPr id="1" name=""/>
        <p:cNvGrpSpPr/>
        <p:nvPr/>
      </p:nvGrpSpPr>
      <p:grpSpPr>
        <a:xfrm>
          <a:off x="0" y="0"/>
          <a:ext cx="0" cy="0"/>
          <a:chOff x="0" y="0"/>
          <a:chExt cx="0" cy="0"/>
        </a:xfrm>
      </p:grpSpPr>
      <p:pic>
        <p:nvPicPr>
          <p:cNvPr id="7" name="Graphisme 6">
            <a:extLst>
              <a:ext uri="{FF2B5EF4-FFF2-40B4-BE49-F238E27FC236}">
                <a16:creationId xmlns:a16="http://schemas.microsoft.com/office/drawing/2014/main" id="{54E7A70C-B49B-5779-BA11-88AE4939E0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77355" y="83125"/>
            <a:ext cx="731520" cy="731520"/>
          </a:xfrm>
          <a:prstGeom prst="rect">
            <a:avLst/>
          </a:prstGeom>
        </p:spPr>
      </p:pic>
      <p:sp>
        <p:nvSpPr>
          <p:cNvPr id="3" name="Titre 2">
            <a:extLst>
              <a:ext uri="{FF2B5EF4-FFF2-40B4-BE49-F238E27FC236}">
                <a16:creationId xmlns:a16="http://schemas.microsoft.com/office/drawing/2014/main" id="{68197F50-0DC4-261A-813C-264E7361D716}"/>
              </a:ext>
            </a:extLst>
          </p:cNvPr>
          <p:cNvSpPr>
            <a:spLocks noGrp="1"/>
          </p:cNvSpPr>
          <p:nvPr>
            <p:ph type="title"/>
          </p:nvPr>
        </p:nvSpPr>
        <p:spPr>
          <a:xfrm>
            <a:off x="-18288" y="2184032"/>
            <a:ext cx="8074152" cy="4718304"/>
          </a:xfrm>
        </p:spPr>
        <p:txBody>
          <a:bodyPr rtlCol="0" anchor="b"/>
          <a:lstStyle/>
          <a:p>
            <a:pPr rtl="0"/>
            <a:r>
              <a:rPr lang="fr"/>
              <a:t>Modifiez le style du titre</a:t>
            </a:r>
          </a:p>
        </p:txBody>
      </p:sp>
    </p:spTree>
    <p:extLst>
      <p:ext uri="{BB962C8B-B14F-4D97-AF65-F5344CB8AC3E}">
        <p14:creationId xmlns:p14="http://schemas.microsoft.com/office/powerpoint/2010/main" val="11444516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tête de section 2">
    <p:bg>
      <p:bgRef idx="1001">
        <a:schemeClr val="bg1"/>
      </p:bgRef>
    </p:bg>
    <p:spTree>
      <p:nvGrpSpPr>
        <p:cNvPr id="1" name=""/>
        <p:cNvGrpSpPr/>
        <p:nvPr/>
      </p:nvGrpSpPr>
      <p:grpSpPr>
        <a:xfrm>
          <a:off x="0" y="0"/>
          <a:ext cx="0" cy="0"/>
          <a:chOff x="0" y="0"/>
          <a:chExt cx="0" cy="0"/>
        </a:xfrm>
      </p:grpSpPr>
      <p:sp>
        <p:nvSpPr>
          <p:cNvPr id="4" name="Ovale 3">
            <a:extLst>
              <a:ext uri="{FF2B5EF4-FFF2-40B4-BE49-F238E27FC236}">
                <a16:creationId xmlns:a16="http://schemas.microsoft.com/office/drawing/2014/main" id="{BCCCA65C-AFE0-A9A2-0C8B-31E67D2A85BB}"/>
              </a:ext>
            </a:extLst>
          </p:cNvPr>
          <p:cNvSpPr/>
          <p:nvPr userDrawn="1"/>
        </p:nvSpPr>
        <p:spPr>
          <a:xfrm>
            <a:off x="8524369" y="318128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 name="Titre 2">
            <a:extLst>
              <a:ext uri="{FF2B5EF4-FFF2-40B4-BE49-F238E27FC236}">
                <a16:creationId xmlns:a16="http://schemas.microsoft.com/office/drawing/2014/main" id="{1216D578-6621-229F-0666-B010E16C3B3B}"/>
              </a:ext>
            </a:extLst>
          </p:cNvPr>
          <p:cNvSpPr>
            <a:spLocks noGrp="1"/>
          </p:cNvSpPr>
          <p:nvPr>
            <p:ph type="title"/>
          </p:nvPr>
        </p:nvSpPr>
        <p:spPr>
          <a:xfrm>
            <a:off x="-18288" y="82296"/>
            <a:ext cx="8211312" cy="4617720"/>
          </a:xfrm>
        </p:spPr>
        <p:txBody>
          <a:bodyPr rtlCol="0"/>
          <a:lstStyle/>
          <a:p>
            <a:pPr rtl="0"/>
            <a:r>
              <a:rPr lang="fr"/>
              <a:t>Modifiez le style du titre</a:t>
            </a:r>
          </a:p>
        </p:txBody>
      </p:sp>
    </p:spTree>
    <p:extLst>
      <p:ext uri="{BB962C8B-B14F-4D97-AF65-F5344CB8AC3E}">
        <p14:creationId xmlns:p14="http://schemas.microsoft.com/office/powerpoint/2010/main" val="35408080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tête de section 3">
    <p:bg>
      <p:bgRef idx="1001">
        <a:schemeClr val="bg1"/>
      </p:bgRef>
    </p:bg>
    <p:spTree>
      <p:nvGrpSpPr>
        <p:cNvPr id="1" name=""/>
        <p:cNvGrpSpPr/>
        <p:nvPr/>
      </p:nvGrpSpPr>
      <p:grpSpPr>
        <a:xfrm>
          <a:off x="0" y="0"/>
          <a:ext cx="0" cy="0"/>
          <a:chOff x="0" y="0"/>
          <a:chExt cx="0" cy="0"/>
        </a:xfrm>
      </p:grpSpPr>
      <p:pic>
        <p:nvPicPr>
          <p:cNvPr id="7" name="Graphisme 6">
            <a:extLst>
              <a:ext uri="{FF2B5EF4-FFF2-40B4-BE49-F238E27FC236}">
                <a16:creationId xmlns:a16="http://schemas.microsoft.com/office/drawing/2014/main" id="{54E7A70C-B49B-5779-BA11-88AE4939E0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0000">
            <a:off x="11224955" y="5974978"/>
            <a:ext cx="731520" cy="731520"/>
          </a:xfrm>
          <a:prstGeom prst="rect">
            <a:avLst/>
          </a:prstGeom>
        </p:spPr>
      </p:pic>
      <p:sp>
        <p:nvSpPr>
          <p:cNvPr id="3" name="Titre 2">
            <a:extLst>
              <a:ext uri="{FF2B5EF4-FFF2-40B4-BE49-F238E27FC236}">
                <a16:creationId xmlns:a16="http://schemas.microsoft.com/office/drawing/2014/main" id="{044BC08E-4798-95B0-A060-4AF1C14C4C64}"/>
              </a:ext>
            </a:extLst>
          </p:cNvPr>
          <p:cNvSpPr>
            <a:spLocks noGrp="1"/>
          </p:cNvSpPr>
          <p:nvPr>
            <p:ph type="title"/>
          </p:nvPr>
        </p:nvSpPr>
        <p:spPr>
          <a:xfrm>
            <a:off x="0" y="2139696"/>
            <a:ext cx="8071011" cy="4718304"/>
          </a:xfrm>
        </p:spPr>
        <p:txBody>
          <a:bodyPr rtlCol="0" anchor="b"/>
          <a:lstStyle/>
          <a:p>
            <a:pPr rtl="0"/>
            <a:r>
              <a:rPr lang="fr"/>
              <a:t>Modifiez le style du titre</a:t>
            </a:r>
          </a:p>
        </p:txBody>
      </p:sp>
    </p:spTree>
    <p:extLst>
      <p:ext uri="{BB962C8B-B14F-4D97-AF65-F5344CB8AC3E}">
        <p14:creationId xmlns:p14="http://schemas.microsoft.com/office/powerpoint/2010/main" val="37970704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rdre du jou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8139659" cy="1554480"/>
          </a:xfrm>
        </p:spPr>
        <p:txBody>
          <a:bodyPr rtlCol="0" anchor="t">
            <a:normAutofit/>
          </a:bodyPr>
          <a:lstStyle>
            <a:lvl1pPr>
              <a:defRPr sz="5600"/>
            </a:lvl1pPr>
          </a:lstStyle>
          <a:p>
            <a:pPr rtl="0"/>
            <a:r>
              <a:rPr lang="fr"/>
              <a:t>Modifiez le style du titre</a:t>
            </a:r>
          </a:p>
        </p:txBody>
      </p:sp>
      <p:sp>
        <p:nvSpPr>
          <p:cNvPr id="7" name="Espace réservé du contenu 6">
            <a:extLst>
              <a:ext uri="{FF2B5EF4-FFF2-40B4-BE49-F238E27FC236}">
                <a16:creationId xmlns:a16="http://schemas.microsoft.com/office/drawing/2014/main" id="{28C8B19A-6FC1-2B71-0BFB-9274CBF396B9}"/>
              </a:ext>
            </a:extLst>
          </p:cNvPr>
          <p:cNvSpPr>
            <a:spLocks noGrp="1"/>
          </p:cNvSpPr>
          <p:nvPr>
            <p:ph sz="quarter" idx="13"/>
          </p:nvPr>
        </p:nvSpPr>
        <p:spPr>
          <a:xfrm>
            <a:off x="-1" y="1896472"/>
            <a:ext cx="8139660" cy="3557904"/>
          </a:xfrm>
        </p:spPr>
        <p:txBody>
          <a:bodyPr rtlCol="0">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8" name="Ovale 7">
            <a:extLst>
              <a:ext uri="{FF2B5EF4-FFF2-40B4-BE49-F238E27FC236}">
                <a16:creationId xmlns:a16="http://schemas.microsoft.com/office/drawing/2014/main" id="{175C8E38-E957-9E3C-9A05-717C0F009AB9}"/>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 name="Espace réservé du numéro de diapositive 5">
            <a:extLst>
              <a:ext uri="{FF2B5EF4-FFF2-40B4-BE49-F238E27FC236}">
                <a16:creationId xmlns:a16="http://schemas.microsoft.com/office/drawing/2014/main" id="{01E193C2-09EC-BB41-5A34-007D34EB8B49}"/>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356287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5898630" cy="1628639"/>
          </a:xfrm>
        </p:spPr>
        <p:txBody>
          <a:bodyPr rtlCol="0" anchor="t">
            <a:normAutofit/>
          </a:bodyPr>
          <a:lstStyle>
            <a:lvl1pPr>
              <a:defRPr sz="5600"/>
            </a:lvl1pPr>
          </a:lstStyle>
          <a:p>
            <a:pPr rtl="0"/>
            <a:r>
              <a:rPr lang="fr"/>
              <a:t>Modifiez le style du titre</a:t>
            </a:r>
          </a:p>
        </p:txBody>
      </p:sp>
      <p:sp>
        <p:nvSpPr>
          <p:cNvPr id="4" name="Espace réservé du pied de page 3">
            <a:extLst>
              <a:ext uri="{FF2B5EF4-FFF2-40B4-BE49-F238E27FC236}">
                <a16:creationId xmlns:a16="http://schemas.microsoft.com/office/drawing/2014/main" id="{0B12CFE6-D05E-5478-B3A4-81DC4DCD7410}"/>
              </a:ext>
            </a:extLst>
          </p:cNvPr>
          <p:cNvSpPr>
            <a:spLocks noGrp="1"/>
          </p:cNvSpPr>
          <p:nvPr>
            <p:ph type="ftr" sz="quarter" idx="11"/>
          </p:nvPr>
        </p:nvSpPr>
        <p:spPr>
          <a:xfrm>
            <a:off x="6190488" y="118818"/>
            <a:ext cx="5275973" cy="365125"/>
          </a:xfrm>
        </p:spPr>
        <p:txBody>
          <a:bodyPr rtlCol="0"/>
          <a:lstStyle/>
          <a:p>
            <a:pPr rtl="0"/>
            <a:r>
              <a:rPr lang="fr"/>
              <a:t>Exemple de texte de pied de page</a:t>
            </a:r>
          </a:p>
        </p:txBody>
      </p:sp>
      <p:sp>
        <p:nvSpPr>
          <p:cNvPr id="5" name="Espace réservé du numéro de diapositive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219"/>
            <a:ext cx="429207" cy="365125"/>
          </a:xfrm>
        </p:spPr>
        <p:txBody>
          <a:bodyPr rtlCol="0"/>
          <a:lstStyle/>
          <a:p>
            <a:pPr rtl="0"/>
            <a:fld id="{CC057153-B650-4DEB-B370-79DDCFDCE934}" type="slidenum">
              <a:rPr lang="en-US" smtClean="0"/>
              <a:t>‹N°›</a:t>
            </a:fld>
            <a:endParaRPr lang="en-US" dirty="0"/>
          </a:p>
        </p:txBody>
      </p:sp>
      <p:sp>
        <p:nvSpPr>
          <p:cNvPr id="7" name="Espace réservé du contenu 6">
            <a:extLst>
              <a:ext uri="{FF2B5EF4-FFF2-40B4-BE49-F238E27FC236}">
                <a16:creationId xmlns:a16="http://schemas.microsoft.com/office/drawing/2014/main" id="{28C8B19A-6FC1-2B71-0BFB-9274CBF396B9}"/>
              </a:ext>
            </a:extLst>
          </p:cNvPr>
          <p:cNvSpPr>
            <a:spLocks noGrp="1"/>
          </p:cNvSpPr>
          <p:nvPr>
            <p:ph sz="quarter" idx="13"/>
          </p:nvPr>
        </p:nvSpPr>
        <p:spPr>
          <a:xfrm>
            <a:off x="6190488" y="2577705"/>
            <a:ext cx="5895668" cy="4266084"/>
          </a:xfrm>
        </p:spPr>
        <p:txBody>
          <a:bodyPr rtlCol="0"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pic>
        <p:nvPicPr>
          <p:cNvPr id="3" name="Graphisme 2">
            <a:extLst>
              <a:ext uri="{FF2B5EF4-FFF2-40B4-BE49-F238E27FC236}">
                <a16:creationId xmlns:a16="http://schemas.microsoft.com/office/drawing/2014/main" id="{2229A90D-5A73-BC75-5D99-5E652EA0F3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464" y="5857382"/>
            <a:ext cx="1005840" cy="1005840"/>
          </a:xfrm>
          <a:prstGeom prst="rect">
            <a:avLst/>
          </a:prstGeom>
        </p:spPr>
      </p:pic>
    </p:spTree>
    <p:extLst>
      <p:ext uri="{BB962C8B-B14F-4D97-AF65-F5344CB8AC3E}">
        <p14:creationId xmlns:p14="http://schemas.microsoft.com/office/powerpoint/2010/main" val="336804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rdre du jour avec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019F8-742E-9EEF-F591-C9666AC32AF1}"/>
              </a:ext>
            </a:extLst>
          </p:cNvPr>
          <p:cNvSpPr>
            <a:spLocks noGrp="1"/>
          </p:cNvSpPr>
          <p:nvPr>
            <p:ph type="title"/>
          </p:nvPr>
        </p:nvSpPr>
        <p:spPr>
          <a:xfrm>
            <a:off x="6166396" y="621792"/>
            <a:ext cx="5386715" cy="1816898"/>
          </a:xfrm>
        </p:spPr>
        <p:txBody>
          <a:bodyPr rtlCol="0" anchor="t">
            <a:noAutofit/>
          </a:bodyPr>
          <a:lstStyle>
            <a:lvl1pPr>
              <a:defRPr sz="5600"/>
            </a:lvl1pPr>
          </a:lstStyle>
          <a:p>
            <a:pPr rtl="0"/>
            <a:r>
              <a:rPr lang="fr"/>
              <a:t>Modifiez le style du titre</a:t>
            </a:r>
          </a:p>
        </p:txBody>
      </p:sp>
      <p:sp>
        <p:nvSpPr>
          <p:cNvPr id="8" name="Espace réservé d’image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5906642" cy="6858000"/>
          </a:xfrm>
          <a:blipFill>
            <a:blip r:embed="rId2">
              <a:alphaModFix amt="70000"/>
            </a:blip>
            <a:stretch>
              <a:fillRect/>
            </a:stretch>
          </a:blipFill>
        </p:spPr>
        <p:txBody>
          <a:bodyPr rtlCol="0"/>
          <a:lstStyle>
            <a:lvl1pPr>
              <a:defRPr/>
            </a:lvl1pPr>
          </a:lstStyle>
          <a:p>
            <a:pPr rtl="0"/>
            <a:r>
              <a:rPr lang="fr"/>
              <a:t> </a:t>
            </a:r>
          </a:p>
        </p:txBody>
      </p:sp>
      <p:sp>
        <p:nvSpPr>
          <p:cNvPr id="4" name="Espace réservé du pied de page 3">
            <a:extLst>
              <a:ext uri="{FF2B5EF4-FFF2-40B4-BE49-F238E27FC236}">
                <a16:creationId xmlns:a16="http://schemas.microsoft.com/office/drawing/2014/main" id="{0B12CFE6-D05E-5478-B3A4-81DC4DCD7410}"/>
              </a:ext>
            </a:extLst>
          </p:cNvPr>
          <p:cNvSpPr>
            <a:spLocks noGrp="1"/>
          </p:cNvSpPr>
          <p:nvPr>
            <p:ph type="ftr" sz="quarter" idx="11"/>
          </p:nvPr>
        </p:nvSpPr>
        <p:spPr>
          <a:xfrm>
            <a:off x="6190488" y="110364"/>
            <a:ext cx="5349239" cy="365125"/>
          </a:xfrm>
        </p:spPr>
        <p:txBody>
          <a:bodyPr rtlCol="0"/>
          <a:lstStyle/>
          <a:p>
            <a:pPr rtl="0"/>
            <a:r>
              <a:rPr lang="fr"/>
              <a:t>Exemple de texte de pied de page</a:t>
            </a:r>
          </a:p>
        </p:txBody>
      </p:sp>
      <p:sp>
        <p:nvSpPr>
          <p:cNvPr id="5" name="Espace réservé du numéro de diapositive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364"/>
            <a:ext cx="429207" cy="365125"/>
          </a:xfrm>
        </p:spPr>
        <p:txBody>
          <a:bodyPr rtlCol="0"/>
          <a:lstStyle/>
          <a:p>
            <a:pPr rtl="0"/>
            <a:fld id="{CC057153-B650-4DEB-B370-79DDCFDCE934}" type="slidenum">
              <a:rPr lang="en-US" smtClean="0"/>
              <a:t>‹N°›</a:t>
            </a:fld>
            <a:endParaRPr lang="en-US" dirty="0"/>
          </a:p>
        </p:txBody>
      </p:sp>
      <p:sp>
        <p:nvSpPr>
          <p:cNvPr id="7" name="Espace réservé du contenu 6">
            <a:extLst>
              <a:ext uri="{FF2B5EF4-FFF2-40B4-BE49-F238E27FC236}">
                <a16:creationId xmlns:a16="http://schemas.microsoft.com/office/drawing/2014/main" id="{28C8B19A-6FC1-2B71-0BFB-9274CBF396B9}"/>
              </a:ext>
            </a:extLst>
          </p:cNvPr>
          <p:cNvSpPr>
            <a:spLocks noGrp="1"/>
          </p:cNvSpPr>
          <p:nvPr>
            <p:ph sz="quarter" idx="13"/>
          </p:nvPr>
        </p:nvSpPr>
        <p:spPr>
          <a:xfrm>
            <a:off x="6190488" y="2740228"/>
            <a:ext cx="5906642" cy="4096512"/>
          </a:xfrm>
        </p:spPr>
        <p:txBody>
          <a:bodyPr rtlCol="0"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435349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rdre du jour avec Imag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7534384" cy="3513095"/>
          </a:xfrm>
        </p:spPr>
        <p:txBody>
          <a:bodyPr rtlCol="0" anchor="t" anchorCtr="0">
            <a:noAutofit/>
          </a:bodyPr>
          <a:lstStyle>
            <a:lvl1pPr>
              <a:defRPr sz="5600"/>
            </a:lvl1pPr>
          </a:lstStyle>
          <a:p>
            <a:pPr rtl="0"/>
            <a:r>
              <a:rPr lang="fr"/>
              <a:t>Modifiez le style du titre</a:t>
            </a:r>
          </a:p>
        </p:txBody>
      </p:sp>
      <p:sp>
        <p:nvSpPr>
          <p:cNvPr id="7" name="Espace réservé du contenu 6">
            <a:extLst>
              <a:ext uri="{FF2B5EF4-FFF2-40B4-BE49-F238E27FC236}">
                <a16:creationId xmlns:a16="http://schemas.microsoft.com/office/drawing/2014/main" id="{28C8B19A-6FC1-2B71-0BFB-9274CBF396B9}"/>
              </a:ext>
            </a:extLst>
          </p:cNvPr>
          <p:cNvSpPr>
            <a:spLocks noGrp="1"/>
          </p:cNvSpPr>
          <p:nvPr>
            <p:ph sz="quarter" idx="13"/>
          </p:nvPr>
        </p:nvSpPr>
        <p:spPr>
          <a:xfrm>
            <a:off x="3476116" y="4017192"/>
            <a:ext cx="4063655" cy="2814212"/>
          </a:xfrm>
        </p:spPr>
        <p:txBody>
          <a:bodyPr rtlCol="0" anchor="b" anchorCtr="0">
            <a:normAutofit/>
          </a:bodyPr>
          <a:lstStyle>
            <a:lvl1pPr marL="342900" indent="-342900" algn="r">
              <a:buFont typeface="+mj-lt"/>
              <a:buAutoNum type="arabicPeriod"/>
              <a:defRPr sz="1400"/>
            </a:lvl1pPr>
            <a:lvl2pPr marL="571500" indent="-342900" algn="r">
              <a:buFont typeface="+mj-lt"/>
              <a:buAutoNum type="arabicPeriod"/>
              <a:defRPr sz="1400"/>
            </a:lvl2pPr>
            <a:lvl3pPr marL="800100" indent="-342900" algn="r">
              <a:buFont typeface="+mj-lt"/>
              <a:buAutoNum type="arabicPeriod"/>
              <a:defRPr sz="1400"/>
            </a:lvl3pPr>
            <a:lvl4pPr marL="1028700" indent="-342900" algn="r">
              <a:buFont typeface="+mj-lt"/>
              <a:buAutoNum type="arabicPeriod"/>
              <a:defRPr sz="1400"/>
            </a:lvl4pPr>
            <a:lvl5pPr marL="1257300" indent="-342900" algn="r">
              <a:buFont typeface="+mj-lt"/>
              <a:buAutoNum type="arabicPeriod"/>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3" name="Espace réservé du pied de page 3">
            <a:extLst>
              <a:ext uri="{FF2B5EF4-FFF2-40B4-BE49-F238E27FC236}">
                <a16:creationId xmlns:a16="http://schemas.microsoft.com/office/drawing/2014/main" id="{0E7C9240-617B-1770-A044-328C31CB6A15}"/>
              </a:ext>
            </a:extLst>
          </p:cNvPr>
          <p:cNvSpPr>
            <a:spLocks noGrp="1"/>
          </p:cNvSpPr>
          <p:nvPr>
            <p:ph type="ftr" sz="quarter" idx="11"/>
          </p:nvPr>
        </p:nvSpPr>
        <p:spPr>
          <a:xfrm>
            <a:off x="7704945" y="118818"/>
            <a:ext cx="3779918" cy="365125"/>
          </a:xfrm>
        </p:spPr>
        <p:txBody>
          <a:bodyPr rtlCol="0"/>
          <a:lstStyle/>
          <a:p>
            <a:pPr rtl="0"/>
            <a:r>
              <a:rPr lang="fr"/>
              <a:t>Exemple de texte de pied de page</a:t>
            </a:r>
          </a:p>
        </p:txBody>
      </p:sp>
      <p:sp>
        <p:nvSpPr>
          <p:cNvPr id="5" name="Espace réservé du numéro de diapositive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364"/>
            <a:ext cx="429207" cy="365125"/>
          </a:xfrm>
        </p:spPr>
        <p:txBody>
          <a:bodyPr rtlCol="0"/>
          <a:lstStyle/>
          <a:p>
            <a:pPr rtl="0"/>
            <a:fld id="{CC057153-B650-4DEB-B370-79DDCFDCE934}" type="slidenum">
              <a:rPr lang="en-US" smtClean="0"/>
              <a:t>‹N°›</a:t>
            </a:fld>
            <a:endParaRPr lang="en-US" dirty="0"/>
          </a:p>
        </p:txBody>
      </p:sp>
      <p:sp>
        <p:nvSpPr>
          <p:cNvPr id="11" name="Espace réservé d’image 10">
            <a:extLst>
              <a:ext uri="{FF2B5EF4-FFF2-40B4-BE49-F238E27FC236}">
                <a16:creationId xmlns:a16="http://schemas.microsoft.com/office/drawing/2014/main" id="{C7452E47-6DDB-EA53-7FB9-2BA726EB77DA}"/>
              </a:ext>
            </a:extLst>
          </p:cNvPr>
          <p:cNvSpPr>
            <a:spLocks noGrp="1"/>
          </p:cNvSpPr>
          <p:nvPr>
            <p:ph type="pic" sz="quarter" idx="14" hasCustomPrompt="1"/>
          </p:nvPr>
        </p:nvSpPr>
        <p:spPr>
          <a:xfrm>
            <a:off x="7772400" y="989351"/>
            <a:ext cx="4284026" cy="5789588"/>
          </a:xfrm>
          <a:blipFill>
            <a:blip r:embed="rId2">
              <a:alphaModFix amt="70000"/>
            </a:blip>
            <a:stretch>
              <a:fillRect/>
            </a:stretch>
          </a:blipFill>
        </p:spPr>
        <p:txBody>
          <a:bodyPr rtlCol="0"/>
          <a:lstStyle>
            <a:lvl1pPr>
              <a:defRPr lang="en-US" dirty="0"/>
            </a:lvl1pPr>
          </a:lstStyle>
          <a:p>
            <a:pPr rtl="0"/>
            <a:r>
              <a:rPr lang="fr"/>
              <a:t> </a:t>
            </a:r>
          </a:p>
        </p:txBody>
      </p:sp>
      <p:pic>
        <p:nvPicPr>
          <p:cNvPr id="6" name="Graphisme 5">
            <a:extLst>
              <a:ext uri="{FF2B5EF4-FFF2-40B4-BE49-F238E27FC236}">
                <a16:creationId xmlns:a16="http://schemas.microsoft.com/office/drawing/2014/main" id="{1556323E-CFBE-3917-9F8D-C2431E41FB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06" y="6047419"/>
            <a:ext cx="731520" cy="731520"/>
          </a:xfrm>
          <a:prstGeom prst="rect">
            <a:avLst/>
          </a:prstGeom>
        </p:spPr>
      </p:pic>
    </p:spTree>
    <p:extLst>
      <p:ext uri="{BB962C8B-B14F-4D97-AF65-F5344CB8AC3E}">
        <p14:creationId xmlns:p14="http://schemas.microsoft.com/office/powerpoint/2010/main" val="39418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u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18288" y="82296"/>
            <a:ext cx="4390515" cy="2418146"/>
          </a:xfrm>
        </p:spPr>
        <p:txBody>
          <a:bodyPr rtlCol="0">
            <a:normAutofit/>
          </a:bodyPr>
          <a:lstStyle>
            <a:lvl1pPr>
              <a:defRPr sz="5600"/>
            </a:lvl1pPr>
          </a:lstStyle>
          <a:p>
            <a:pPr rtl="0"/>
            <a:r>
              <a:rPr lang="fr"/>
              <a:t>Modifiez le style du titre</a:t>
            </a:r>
          </a:p>
        </p:txBody>
      </p:sp>
      <p:sp>
        <p:nvSpPr>
          <p:cNvPr id="8" name="Espace réservé du contenu 7">
            <a:extLst>
              <a:ext uri="{FF2B5EF4-FFF2-40B4-BE49-F238E27FC236}">
                <a16:creationId xmlns:a16="http://schemas.microsoft.com/office/drawing/2014/main" id="{7D633F00-464B-3088-812A-40496FD1021A}"/>
              </a:ext>
            </a:extLst>
          </p:cNvPr>
          <p:cNvSpPr>
            <a:spLocks noGrp="1"/>
          </p:cNvSpPr>
          <p:nvPr>
            <p:ph sz="quarter" idx="13"/>
          </p:nvPr>
        </p:nvSpPr>
        <p:spPr>
          <a:xfrm>
            <a:off x="0" y="4373735"/>
            <a:ext cx="4389120" cy="2459736"/>
          </a:xfrm>
        </p:spPr>
        <p:txBody>
          <a:bodyPr rtlCol="0" anchor="b"/>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7" name="Espace réservé du pied de page 6">
            <a:extLst>
              <a:ext uri="{FF2B5EF4-FFF2-40B4-BE49-F238E27FC236}">
                <a16:creationId xmlns:a16="http://schemas.microsoft.com/office/drawing/2014/main" id="{EB560304-B220-9740-0823-17F13E1DFD7F}"/>
              </a:ext>
            </a:extLst>
          </p:cNvPr>
          <p:cNvSpPr>
            <a:spLocks noGrp="1"/>
          </p:cNvSpPr>
          <p:nvPr>
            <p:ph type="ftr" sz="quarter" idx="15"/>
          </p:nvPr>
        </p:nvSpPr>
        <p:spPr>
          <a:xfrm>
            <a:off x="6190488" y="110364"/>
            <a:ext cx="5358238" cy="365125"/>
          </a:xfrm>
        </p:spPr>
        <p:txBody>
          <a:bodyPr rtlCol="0"/>
          <a:lstStyle/>
          <a:p>
            <a:pPr rtl="0"/>
            <a:r>
              <a:rPr lang="fr"/>
              <a:t>Exemple de texte de pied de page</a:t>
            </a:r>
          </a:p>
        </p:txBody>
      </p:sp>
      <p:sp>
        <p:nvSpPr>
          <p:cNvPr id="9" name="Espace réservé du numéro de diapositive 8">
            <a:extLst>
              <a:ext uri="{FF2B5EF4-FFF2-40B4-BE49-F238E27FC236}">
                <a16:creationId xmlns:a16="http://schemas.microsoft.com/office/drawing/2014/main" id="{A6D8939A-F7AC-2C38-E1F0-99EA290DC600}"/>
              </a:ext>
            </a:extLst>
          </p:cNvPr>
          <p:cNvSpPr>
            <a:spLocks noGrp="1"/>
          </p:cNvSpPr>
          <p:nvPr>
            <p:ph type="sldNum" sz="quarter" idx="16"/>
          </p:nvPr>
        </p:nvSpPr>
        <p:spPr>
          <a:xfrm>
            <a:off x="11762793" y="110364"/>
            <a:ext cx="429207" cy="365125"/>
          </a:xfrm>
        </p:spPr>
        <p:txBody>
          <a:bodyPr rtlCol="0"/>
          <a:lstStyle/>
          <a:p>
            <a:pPr rtl="0"/>
            <a:fld id="{CC057153-B650-4DEB-B370-79DDCFDCE934}" type="slidenum">
              <a:rPr lang="en-US" smtClean="0"/>
              <a:pPr rtl="0"/>
              <a:t>‹N°›</a:t>
            </a:fld>
            <a:endParaRPr lang="en-US" dirty="0"/>
          </a:p>
        </p:txBody>
      </p:sp>
      <p:sp>
        <p:nvSpPr>
          <p:cNvPr id="3" name="Espace réservé de la date 2">
            <a:extLst>
              <a:ext uri="{FF2B5EF4-FFF2-40B4-BE49-F238E27FC236}">
                <a16:creationId xmlns:a16="http://schemas.microsoft.com/office/drawing/2014/main" id="{7EB9051D-F4ED-4EE6-2F1F-2E67035938D8}"/>
              </a:ext>
            </a:extLst>
          </p:cNvPr>
          <p:cNvSpPr>
            <a:spLocks noGrp="1"/>
          </p:cNvSpPr>
          <p:nvPr>
            <p:ph type="dt" sz="half" idx="14"/>
          </p:nvPr>
        </p:nvSpPr>
        <p:spPr>
          <a:xfrm>
            <a:off x="6190488" y="6468346"/>
            <a:ext cx="2899852" cy="365125"/>
          </a:xfrm>
        </p:spPr>
        <p:txBody>
          <a:bodyPr rtlCol="0" anchor="b"/>
          <a:lstStyle/>
          <a:p>
            <a:pPr rtl="0"/>
            <a:endParaRPr lang="en-US" dirty="0"/>
          </a:p>
        </p:txBody>
      </p:sp>
      <p:sp>
        <p:nvSpPr>
          <p:cNvPr id="4" name="Ovale 3">
            <a:extLst>
              <a:ext uri="{FF2B5EF4-FFF2-40B4-BE49-F238E27FC236}">
                <a16:creationId xmlns:a16="http://schemas.microsoft.com/office/drawing/2014/main" id="{355DE040-A555-DAC9-D08D-73A80FFBC53C}"/>
              </a:ext>
            </a:extLst>
          </p:cNvPr>
          <p:cNvSpPr/>
          <p:nvPr userDrawn="1"/>
        </p:nvSpPr>
        <p:spPr>
          <a:xfrm>
            <a:off x="8540137" y="318973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2339404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u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539645" y="987552"/>
            <a:ext cx="5366480" cy="4044508"/>
          </a:xfrm>
        </p:spPr>
        <p:txBody>
          <a:bodyPr rtlCol="0">
            <a:normAutofit/>
          </a:bodyPr>
          <a:lstStyle>
            <a:lvl1pPr>
              <a:defRPr sz="5600"/>
            </a:lvl1pPr>
          </a:lstStyle>
          <a:p>
            <a:pPr rtl="0"/>
            <a:r>
              <a:rPr lang="fr"/>
              <a:t>Modifiez le style du titre</a:t>
            </a:r>
          </a:p>
        </p:txBody>
      </p:sp>
      <p:sp>
        <p:nvSpPr>
          <p:cNvPr id="4" name="Espace réservé du pied de page 4">
            <a:extLst>
              <a:ext uri="{FF2B5EF4-FFF2-40B4-BE49-F238E27FC236}">
                <a16:creationId xmlns:a16="http://schemas.microsoft.com/office/drawing/2014/main" id="{4F0A24D4-6DA5-79FF-03B8-B42156C29A10}"/>
              </a:ext>
            </a:extLst>
          </p:cNvPr>
          <p:cNvSpPr>
            <a:spLocks noGrp="1"/>
          </p:cNvSpPr>
          <p:nvPr>
            <p:ph type="ftr" sz="quarter" idx="11"/>
          </p:nvPr>
        </p:nvSpPr>
        <p:spPr>
          <a:xfrm>
            <a:off x="532150" y="100701"/>
            <a:ext cx="5366480" cy="365125"/>
          </a:xfrm>
        </p:spPr>
        <p:txBody>
          <a:bodyPr rtlCol="0"/>
          <a:lstStyle/>
          <a:p>
            <a:pPr rtl="0"/>
            <a:r>
              <a:rPr lang="fr"/>
              <a:t>Exemple de texte de pied de page</a:t>
            </a:r>
          </a:p>
        </p:txBody>
      </p:sp>
      <p:sp>
        <p:nvSpPr>
          <p:cNvPr id="3" name="Espace réservé de la date 3">
            <a:extLst>
              <a:ext uri="{FF2B5EF4-FFF2-40B4-BE49-F238E27FC236}">
                <a16:creationId xmlns:a16="http://schemas.microsoft.com/office/drawing/2014/main" id="{95496777-32C7-B10A-B939-8EEC9C873F21}"/>
              </a:ext>
            </a:extLst>
          </p:cNvPr>
          <p:cNvSpPr>
            <a:spLocks noGrp="1"/>
          </p:cNvSpPr>
          <p:nvPr>
            <p:ph type="dt" sz="half" idx="10"/>
          </p:nvPr>
        </p:nvSpPr>
        <p:spPr>
          <a:xfrm>
            <a:off x="6190488" y="100701"/>
            <a:ext cx="2940449" cy="365125"/>
          </a:xfrm>
        </p:spPr>
        <p:txBody>
          <a:bodyPr rtlCol="0"/>
          <a:lstStyle/>
          <a:p>
            <a:pPr rtl="0"/>
            <a:endParaRPr lang="en-US" dirty="0"/>
          </a:p>
        </p:txBody>
      </p:sp>
      <p:sp>
        <p:nvSpPr>
          <p:cNvPr id="6" name="Espace réservé du numéro de diapositive 5">
            <a:extLst>
              <a:ext uri="{FF2B5EF4-FFF2-40B4-BE49-F238E27FC236}">
                <a16:creationId xmlns:a16="http://schemas.microsoft.com/office/drawing/2014/main" id="{D33C2CAA-FD7B-3168-42A9-81A6AA4BC761}"/>
              </a:ext>
            </a:extLst>
          </p:cNvPr>
          <p:cNvSpPr>
            <a:spLocks noGrp="1"/>
          </p:cNvSpPr>
          <p:nvPr>
            <p:ph type="sldNum" sz="quarter" idx="12"/>
          </p:nvPr>
        </p:nvSpPr>
        <p:spPr>
          <a:xfrm>
            <a:off x="11105731" y="100701"/>
            <a:ext cx="429207" cy="365125"/>
          </a:xfrm>
        </p:spPr>
        <p:txBody>
          <a:bodyPr rtlCol="0"/>
          <a:lstStyle/>
          <a:p>
            <a:pPr rtl="0"/>
            <a:fld id="{CC057153-B650-4DEB-B370-79DDCFDCE934}" type="slidenum">
              <a:rPr lang="en-US" smtClean="0"/>
              <a:t>‹N°›</a:t>
            </a:fld>
            <a:endParaRPr lang="en-US" dirty="0"/>
          </a:p>
        </p:txBody>
      </p:sp>
      <p:sp>
        <p:nvSpPr>
          <p:cNvPr id="8" name="Espace réservé du contenu 7">
            <a:extLst>
              <a:ext uri="{FF2B5EF4-FFF2-40B4-BE49-F238E27FC236}">
                <a16:creationId xmlns:a16="http://schemas.microsoft.com/office/drawing/2014/main" id="{D42D62A0-8127-CE86-0633-0D65E1E136F7}"/>
              </a:ext>
            </a:extLst>
          </p:cNvPr>
          <p:cNvSpPr>
            <a:spLocks noGrp="1"/>
          </p:cNvSpPr>
          <p:nvPr>
            <p:ph sz="quarter" idx="13"/>
          </p:nvPr>
        </p:nvSpPr>
        <p:spPr>
          <a:xfrm>
            <a:off x="6190488" y="969264"/>
            <a:ext cx="5340096" cy="4041648"/>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403400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4">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178B15-836F-D50E-D616-40C9373248FF}"/>
              </a:ext>
            </a:extLst>
          </p:cNvPr>
          <p:cNvSpPr>
            <a:spLocks noGrp="1"/>
          </p:cNvSpPr>
          <p:nvPr>
            <p:ph type="title"/>
          </p:nvPr>
        </p:nvSpPr>
        <p:spPr>
          <a:xfrm>
            <a:off x="539645" y="987552"/>
            <a:ext cx="5366480" cy="4044508"/>
          </a:xfrm>
        </p:spPr>
        <p:txBody>
          <a:bodyPr rtlCol="0">
            <a:normAutofit/>
          </a:bodyPr>
          <a:lstStyle>
            <a:lvl1pPr>
              <a:defRPr sz="5600"/>
            </a:lvl1pPr>
          </a:lstStyle>
          <a:p>
            <a:pPr rtl="0"/>
            <a:r>
              <a:rPr lang="fr"/>
              <a:t>Modifiez le style du titre</a:t>
            </a:r>
          </a:p>
        </p:txBody>
      </p:sp>
      <p:sp>
        <p:nvSpPr>
          <p:cNvPr id="3" name="Espace réservé du pied de page 4">
            <a:extLst>
              <a:ext uri="{FF2B5EF4-FFF2-40B4-BE49-F238E27FC236}">
                <a16:creationId xmlns:a16="http://schemas.microsoft.com/office/drawing/2014/main" id="{83A196D4-110B-6911-7AF5-9149D3FFF8BC}"/>
              </a:ext>
            </a:extLst>
          </p:cNvPr>
          <p:cNvSpPr>
            <a:spLocks noGrp="1"/>
          </p:cNvSpPr>
          <p:nvPr>
            <p:ph type="ftr" sz="quarter" idx="11"/>
          </p:nvPr>
        </p:nvSpPr>
        <p:spPr>
          <a:xfrm>
            <a:off x="532150" y="100701"/>
            <a:ext cx="5366480" cy="365125"/>
          </a:xfrm>
        </p:spPr>
        <p:txBody>
          <a:bodyPr rtlCol="0"/>
          <a:lstStyle/>
          <a:p>
            <a:pPr rtl="0"/>
            <a:r>
              <a:rPr lang="fr"/>
              <a:t>Exemple de texte de pied de page</a:t>
            </a:r>
          </a:p>
        </p:txBody>
      </p:sp>
      <p:sp>
        <p:nvSpPr>
          <p:cNvPr id="2" name="Espace réservé de la date 3">
            <a:extLst>
              <a:ext uri="{FF2B5EF4-FFF2-40B4-BE49-F238E27FC236}">
                <a16:creationId xmlns:a16="http://schemas.microsoft.com/office/drawing/2014/main" id="{A8D9253F-93F3-9EB9-BFA6-49C9461DE0DB}"/>
              </a:ext>
            </a:extLst>
          </p:cNvPr>
          <p:cNvSpPr>
            <a:spLocks noGrp="1"/>
          </p:cNvSpPr>
          <p:nvPr>
            <p:ph type="dt" sz="half" idx="10"/>
          </p:nvPr>
        </p:nvSpPr>
        <p:spPr>
          <a:xfrm>
            <a:off x="6190488" y="100701"/>
            <a:ext cx="2940449" cy="365125"/>
          </a:xfrm>
        </p:spPr>
        <p:txBody>
          <a:bodyPr rtlCol="0"/>
          <a:lstStyle/>
          <a:p>
            <a:pPr rtl="0"/>
            <a:endParaRPr lang="en-US" dirty="0"/>
          </a:p>
        </p:txBody>
      </p:sp>
      <p:sp>
        <p:nvSpPr>
          <p:cNvPr id="9" name="Espace réservé du numéro de diapositive 5">
            <a:extLst>
              <a:ext uri="{FF2B5EF4-FFF2-40B4-BE49-F238E27FC236}">
                <a16:creationId xmlns:a16="http://schemas.microsoft.com/office/drawing/2014/main" id="{B94C6C96-D651-5D6B-830B-07E5A35424C7}"/>
              </a:ext>
            </a:extLst>
          </p:cNvPr>
          <p:cNvSpPr>
            <a:spLocks noGrp="1"/>
          </p:cNvSpPr>
          <p:nvPr>
            <p:ph type="sldNum" sz="quarter" idx="12"/>
          </p:nvPr>
        </p:nvSpPr>
        <p:spPr>
          <a:xfrm>
            <a:off x="11105731" y="100701"/>
            <a:ext cx="429207" cy="365125"/>
          </a:xfrm>
        </p:spPr>
        <p:txBody>
          <a:bodyPr rtlCol="0"/>
          <a:lstStyle/>
          <a:p>
            <a:pPr rtl="0"/>
            <a:fld id="{CC057153-B650-4DEB-B370-79DDCFDCE934}" type="slidenum">
              <a:rPr lang="en-US" smtClean="0"/>
              <a:t>‹N°›</a:t>
            </a:fld>
            <a:endParaRPr lang="en-US" dirty="0"/>
          </a:p>
        </p:txBody>
      </p:sp>
      <p:sp>
        <p:nvSpPr>
          <p:cNvPr id="8" name="Espace réservé du contenu 7">
            <a:extLst>
              <a:ext uri="{FF2B5EF4-FFF2-40B4-BE49-F238E27FC236}">
                <a16:creationId xmlns:a16="http://schemas.microsoft.com/office/drawing/2014/main" id="{FFB4667A-FE47-8556-FD3A-55FDBA801D76}"/>
              </a:ext>
            </a:extLst>
          </p:cNvPr>
          <p:cNvSpPr>
            <a:spLocks noGrp="1"/>
          </p:cNvSpPr>
          <p:nvPr>
            <p:ph sz="quarter" idx="13"/>
          </p:nvPr>
        </p:nvSpPr>
        <p:spPr>
          <a:xfrm>
            <a:off x="6190488" y="969264"/>
            <a:ext cx="5336753" cy="4818062"/>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310296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06F310-2B8D-3C32-560C-686817E6B487}"/>
              </a:ext>
            </a:extLst>
          </p:cNvPr>
          <p:cNvSpPr>
            <a:spLocks noGrp="1"/>
          </p:cNvSpPr>
          <p:nvPr>
            <p:ph type="title"/>
          </p:nvPr>
        </p:nvSpPr>
        <p:spPr>
          <a:xfrm>
            <a:off x="516249" y="1012175"/>
            <a:ext cx="11113008" cy="849793"/>
          </a:xfrm>
        </p:spPr>
        <p:txBody>
          <a:bodyPr rtlCol="0"/>
          <a:lstStyle/>
          <a:p>
            <a:pPr rtl="0"/>
            <a:r>
              <a:rPr lang="fr"/>
              <a:t>Modifiez le style du titre</a:t>
            </a:r>
          </a:p>
        </p:txBody>
      </p:sp>
      <p:sp>
        <p:nvSpPr>
          <p:cNvPr id="7" name="Espace réservé du pied de page 6">
            <a:extLst>
              <a:ext uri="{FF2B5EF4-FFF2-40B4-BE49-F238E27FC236}">
                <a16:creationId xmlns:a16="http://schemas.microsoft.com/office/drawing/2014/main" id="{64FD1A6D-2D8E-1FD1-C1AC-CB5E9D5A15CD}"/>
              </a:ext>
            </a:extLst>
          </p:cNvPr>
          <p:cNvSpPr>
            <a:spLocks noGrp="1"/>
          </p:cNvSpPr>
          <p:nvPr>
            <p:ph type="ftr" sz="quarter" idx="11"/>
          </p:nvPr>
        </p:nvSpPr>
        <p:spPr>
          <a:xfrm>
            <a:off x="542375" y="110364"/>
            <a:ext cx="5276852" cy="365125"/>
          </a:xfrm>
        </p:spPr>
        <p:txBody>
          <a:bodyPr rtlCol="0"/>
          <a:lstStyle/>
          <a:p>
            <a:pPr rtl="0"/>
            <a:r>
              <a:rPr lang="fr"/>
              <a:t>Exemple de texte de pied de page</a:t>
            </a:r>
          </a:p>
        </p:txBody>
      </p:sp>
      <p:sp>
        <p:nvSpPr>
          <p:cNvPr id="2" name="Espace réservé de la date 1">
            <a:extLst>
              <a:ext uri="{FF2B5EF4-FFF2-40B4-BE49-F238E27FC236}">
                <a16:creationId xmlns:a16="http://schemas.microsoft.com/office/drawing/2014/main" id="{1FADE430-EE65-B675-F031-7651DE9D69AC}"/>
              </a:ext>
            </a:extLst>
          </p:cNvPr>
          <p:cNvSpPr>
            <a:spLocks noGrp="1"/>
          </p:cNvSpPr>
          <p:nvPr>
            <p:ph type="dt" sz="half" idx="10"/>
          </p:nvPr>
        </p:nvSpPr>
        <p:spPr/>
        <p:txBody>
          <a:bodyPr rtlCol="0"/>
          <a:lstStyle/>
          <a:p>
            <a:pPr rtl="0"/>
            <a:endParaRPr lang="en-US" dirty="0"/>
          </a:p>
        </p:txBody>
      </p:sp>
      <p:sp>
        <p:nvSpPr>
          <p:cNvPr id="9" name="Espace réservé du numéro de diapositive 8">
            <a:extLst>
              <a:ext uri="{FF2B5EF4-FFF2-40B4-BE49-F238E27FC236}">
                <a16:creationId xmlns:a16="http://schemas.microsoft.com/office/drawing/2014/main" id="{27305BC9-1670-00D4-5A66-F52444DA9C94}"/>
              </a:ext>
            </a:extLst>
          </p:cNvPr>
          <p:cNvSpPr>
            <a:spLocks noGrp="1"/>
          </p:cNvSpPr>
          <p:nvPr>
            <p:ph type="sldNum" sz="quarter" idx="12"/>
          </p:nvPr>
        </p:nvSpPr>
        <p:spPr>
          <a:xfrm>
            <a:off x="11123959" y="104649"/>
            <a:ext cx="429207" cy="365125"/>
          </a:xfrm>
        </p:spPr>
        <p:txBody>
          <a:bodyPr rtlCol="0"/>
          <a:lstStyle/>
          <a:p>
            <a:pPr rtl="0"/>
            <a:fld id="{CC057153-B650-4DEB-B370-79DDCFDCE934}" type="slidenum">
              <a:rPr lang="en-US" smtClean="0"/>
              <a:pPr rtl="0"/>
              <a:t>‹N°›</a:t>
            </a:fld>
            <a:endParaRPr lang="en-US" dirty="0"/>
          </a:p>
        </p:txBody>
      </p:sp>
      <p:sp>
        <p:nvSpPr>
          <p:cNvPr id="3" name="Espace réservé du contenu 2">
            <a:extLst>
              <a:ext uri="{FF2B5EF4-FFF2-40B4-BE49-F238E27FC236}">
                <a16:creationId xmlns:a16="http://schemas.microsoft.com/office/drawing/2014/main" id="{6C2DD052-3E45-E789-01F8-33250024ECBD}"/>
              </a:ext>
            </a:extLst>
          </p:cNvPr>
          <p:cNvSpPr>
            <a:spLocks noGrp="1"/>
          </p:cNvSpPr>
          <p:nvPr>
            <p:ph idx="1"/>
          </p:nvPr>
        </p:nvSpPr>
        <p:spPr>
          <a:xfrm>
            <a:off x="539496" y="2115542"/>
            <a:ext cx="11013670" cy="4451514"/>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140494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AA66657-CD31-0011-4B4B-A81B7CACF018}"/>
              </a:ext>
            </a:extLst>
          </p:cNvPr>
          <p:cNvSpPr>
            <a:spLocks noGrp="1"/>
          </p:cNvSpPr>
          <p:nvPr>
            <p:ph type="title"/>
          </p:nvPr>
        </p:nvSpPr>
        <p:spPr>
          <a:xfrm>
            <a:off x="539496" y="987552"/>
            <a:ext cx="5366480" cy="4044508"/>
          </a:xfrm>
        </p:spPr>
        <p:txBody>
          <a:bodyPr rtlCol="0">
            <a:normAutofit/>
          </a:bodyPr>
          <a:lstStyle>
            <a:lvl1pPr>
              <a:defRPr sz="5600"/>
            </a:lvl1pPr>
          </a:lstStyle>
          <a:p>
            <a:pPr rtl="0"/>
            <a:r>
              <a:rPr lang="fr"/>
              <a:t>Modifiez le style du titre</a:t>
            </a:r>
          </a:p>
        </p:txBody>
      </p:sp>
      <p:sp>
        <p:nvSpPr>
          <p:cNvPr id="5" name="Espace réservé du pied de page 4">
            <a:extLst>
              <a:ext uri="{FF2B5EF4-FFF2-40B4-BE49-F238E27FC236}">
                <a16:creationId xmlns:a16="http://schemas.microsoft.com/office/drawing/2014/main" id="{27AEE5E0-A3F6-BA78-E3AC-4EF588291B22}"/>
              </a:ext>
            </a:extLst>
          </p:cNvPr>
          <p:cNvSpPr>
            <a:spLocks noGrp="1"/>
          </p:cNvSpPr>
          <p:nvPr>
            <p:ph type="ftr" sz="quarter" idx="11"/>
          </p:nvPr>
        </p:nvSpPr>
        <p:spPr>
          <a:xfrm>
            <a:off x="532150" y="100701"/>
            <a:ext cx="5366480" cy="365125"/>
          </a:xfrm>
        </p:spPr>
        <p:txBody>
          <a:bodyPr rtlCol="0"/>
          <a:lstStyle/>
          <a:p>
            <a:pPr rtl="0"/>
            <a:r>
              <a:rPr lang="fr"/>
              <a:t>Exemple de texte de pied de page</a:t>
            </a:r>
          </a:p>
        </p:txBody>
      </p:sp>
      <p:sp>
        <p:nvSpPr>
          <p:cNvPr id="2" name="Espace réservé de la date 3">
            <a:extLst>
              <a:ext uri="{FF2B5EF4-FFF2-40B4-BE49-F238E27FC236}">
                <a16:creationId xmlns:a16="http://schemas.microsoft.com/office/drawing/2014/main" id="{13477BD1-B2A6-0DA8-FFFF-D07E005B2603}"/>
              </a:ext>
            </a:extLst>
          </p:cNvPr>
          <p:cNvSpPr>
            <a:spLocks noGrp="1"/>
          </p:cNvSpPr>
          <p:nvPr>
            <p:ph type="dt" sz="half" idx="10"/>
          </p:nvPr>
        </p:nvSpPr>
        <p:spPr>
          <a:xfrm>
            <a:off x="6190488" y="100701"/>
            <a:ext cx="2940449" cy="365125"/>
          </a:xfrm>
        </p:spPr>
        <p:txBody>
          <a:bodyPr rtlCol="0"/>
          <a:lstStyle/>
          <a:p>
            <a:pPr rtl="0"/>
            <a:endParaRPr lang="en-US" dirty="0"/>
          </a:p>
        </p:txBody>
      </p:sp>
      <p:sp>
        <p:nvSpPr>
          <p:cNvPr id="9" name="Espace réservé du numéro de diapositive 5">
            <a:extLst>
              <a:ext uri="{FF2B5EF4-FFF2-40B4-BE49-F238E27FC236}">
                <a16:creationId xmlns:a16="http://schemas.microsoft.com/office/drawing/2014/main" id="{EF5D392D-C542-426F-517D-B10E047560E3}"/>
              </a:ext>
            </a:extLst>
          </p:cNvPr>
          <p:cNvSpPr>
            <a:spLocks noGrp="1"/>
          </p:cNvSpPr>
          <p:nvPr>
            <p:ph type="sldNum" sz="quarter" idx="12"/>
          </p:nvPr>
        </p:nvSpPr>
        <p:spPr>
          <a:xfrm>
            <a:off x="11105731" y="100701"/>
            <a:ext cx="429207" cy="365125"/>
          </a:xfrm>
        </p:spPr>
        <p:txBody>
          <a:bodyPr rtlCol="0"/>
          <a:lstStyle/>
          <a:p>
            <a:pPr rtl="0"/>
            <a:fld id="{CC057153-B650-4DEB-B370-79DDCFDCE934}" type="slidenum">
              <a:rPr lang="en-US" smtClean="0"/>
              <a:t>‹N°›</a:t>
            </a:fld>
            <a:endParaRPr lang="en-US" dirty="0"/>
          </a:p>
        </p:txBody>
      </p:sp>
      <p:sp>
        <p:nvSpPr>
          <p:cNvPr id="8" name="Espace réservé du contenu 7">
            <a:extLst>
              <a:ext uri="{FF2B5EF4-FFF2-40B4-BE49-F238E27FC236}">
                <a16:creationId xmlns:a16="http://schemas.microsoft.com/office/drawing/2014/main" id="{C6F072A2-EBC7-B7EA-DA98-BAC0AA46E7A4}"/>
              </a:ext>
            </a:extLst>
          </p:cNvPr>
          <p:cNvSpPr>
            <a:spLocks noGrp="1"/>
          </p:cNvSpPr>
          <p:nvPr>
            <p:ph sz="quarter" idx="13"/>
          </p:nvPr>
        </p:nvSpPr>
        <p:spPr>
          <a:xfrm>
            <a:off x="6190488" y="969264"/>
            <a:ext cx="5366480" cy="5715876"/>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1129263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u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539496" y="988979"/>
            <a:ext cx="3462878" cy="2942419"/>
          </a:xfrm>
        </p:spPr>
        <p:txBody>
          <a:bodyPr rtlCol="0">
            <a:normAutofit/>
          </a:bodyPr>
          <a:lstStyle>
            <a:lvl1pPr>
              <a:defRPr sz="5600"/>
            </a:lvl1pPr>
          </a:lstStyle>
          <a:p>
            <a:pPr rtl="0"/>
            <a:r>
              <a:rPr lang="fr"/>
              <a:t>Modifiez le style du titre</a:t>
            </a:r>
          </a:p>
        </p:txBody>
      </p:sp>
      <p:sp>
        <p:nvSpPr>
          <p:cNvPr id="5" name="Espace réservé du pied de page 4">
            <a:extLst>
              <a:ext uri="{FF2B5EF4-FFF2-40B4-BE49-F238E27FC236}">
                <a16:creationId xmlns:a16="http://schemas.microsoft.com/office/drawing/2014/main" id="{37A9910B-18FC-4A92-025A-A88AC7CD6B13}"/>
              </a:ext>
            </a:extLst>
          </p:cNvPr>
          <p:cNvSpPr>
            <a:spLocks noGrp="1"/>
          </p:cNvSpPr>
          <p:nvPr>
            <p:ph type="ftr" sz="quarter" idx="11"/>
          </p:nvPr>
        </p:nvSpPr>
        <p:spPr>
          <a:xfrm>
            <a:off x="532150" y="100701"/>
            <a:ext cx="3470224" cy="365125"/>
          </a:xfrm>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10752728-D41A-655E-871F-F76147E0E991}"/>
              </a:ext>
            </a:extLst>
          </p:cNvPr>
          <p:cNvSpPr>
            <a:spLocks noGrp="1"/>
          </p:cNvSpPr>
          <p:nvPr>
            <p:ph type="dt" sz="half" idx="10"/>
          </p:nvPr>
        </p:nvSpPr>
        <p:spPr>
          <a:xfrm>
            <a:off x="4317167" y="100701"/>
            <a:ext cx="2940449" cy="365125"/>
          </a:xfrm>
        </p:spPr>
        <p:txBody>
          <a:bodyPr rtlCol="0"/>
          <a:lstStyle/>
          <a:p>
            <a:pPr rtl="0"/>
            <a:endParaRPr lang="en-US" dirty="0"/>
          </a:p>
        </p:txBody>
      </p:sp>
      <p:sp>
        <p:nvSpPr>
          <p:cNvPr id="9" name="Espace réservé du numéro de diapositive 5">
            <a:extLst>
              <a:ext uri="{FF2B5EF4-FFF2-40B4-BE49-F238E27FC236}">
                <a16:creationId xmlns:a16="http://schemas.microsoft.com/office/drawing/2014/main" id="{EE07CC96-728B-298D-B2D6-54C4E9F0E9CA}"/>
              </a:ext>
            </a:extLst>
          </p:cNvPr>
          <p:cNvSpPr>
            <a:spLocks noGrp="1"/>
          </p:cNvSpPr>
          <p:nvPr>
            <p:ph type="sldNum" sz="quarter" idx="12"/>
          </p:nvPr>
        </p:nvSpPr>
        <p:spPr>
          <a:xfrm>
            <a:off x="11105731" y="100701"/>
            <a:ext cx="429207" cy="365125"/>
          </a:xfrm>
        </p:spPr>
        <p:txBody>
          <a:bodyPr rtlCol="0"/>
          <a:lstStyle/>
          <a:p>
            <a:pPr rtl="0"/>
            <a:fld id="{CC057153-B650-4DEB-B370-79DDCFDCE934}" type="slidenum">
              <a:rPr lang="en-US" smtClean="0"/>
              <a:t>‹N°›</a:t>
            </a:fld>
            <a:endParaRPr lang="en-US" dirty="0"/>
          </a:p>
        </p:txBody>
      </p:sp>
      <p:sp>
        <p:nvSpPr>
          <p:cNvPr id="8" name="Espace réservé du contenu 7">
            <a:extLst>
              <a:ext uri="{FF2B5EF4-FFF2-40B4-BE49-F238E27FC236}">
                <a16:creationId xmlns:a16="http://schemas.microsoft.com/office/drawing/2014/main" id="{8C71126E-AEFA-B45A-CD39-AC1315E03339}"/>
              </a:ext>
            </a:extLst>
          </p:cNvPr>
          <p:cNvSpPr>
            <a:spLocks noGrp="1"/>
          </p:cNvSpPr>
          <p:nvPr>
            <p:ph sz="quarter" idx="13"/>
          </p:nvPr>
        </p:nvSpPr>
        <p:spPr>
          <a:xfrm>
            <a:off x="4317167" y="967689"/>
            <a:ext cx="7217771" cy="5237168"/>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1595460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avec image">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B7D0064E-1F0E-2DDF-C6B5-9CE196C4B560}"/>
              </a:ext>
            </a:extLst>
          </p:cNvPr>
          <p:cNvSpPr>
            <a:spLocks noGrp="1"/>
          </p:cNvSpPr>
          <p:nvPr>
            <p:ph type="title"/>
          </p:nvPr>
        </p:nvSpPr>
        <p:spPr>
          <a:xfrm>
            <a:off x="5045804" y="612140"/>
            <a:ext cx="6499655" cy="1519612"/>
          </a:xfrm>
        </p:spPr>
        <p:txBody>
          <a:bodyPr rtlCol="0" anchor="t"/>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804012" cy="6858000"/>
          </a:xfrm>
          <a:blipFill>
            <a:blip r:embed="rId2">
              <a:alphaModFix amt="70000"/>
            </a:blip>
            <a:stretch>
              <a:fillRect/>
            </a:stretch>
          </a:blipFill>
        </p:spPr>
        <p:txBody>
          <a:bodyPr rtlCol="0"/>
          <a:lstStyle>
            <a:lvl1pPr>
              <a:defRPr lang="en-US" dirty="0"/>
            </a:lvl1pPr>
          </a:lstStyle>
          <a:p>
            <a:pPr rtl="0"/>
            <a:r>
              <a:rPr lang="fr"/>
              <a:t> </a:t>
            </a:r>
          </a:p>
        </p:txBody>
      </p:sp>
      <p:sp>
        <p:nvSpPr>
          <p:cNvPr id="7" name="Espace réservé du contenu 7">
            <a:extLst>
              <a:ext uri="{FF2B5EF4-FFF2-40B4-BE49-F238E27FC236}">
                <a16:creationId xmlns:a16="http://schemas.microsoft.com/office/drawing/2014/main" id="{D478DAE4-13AB-5772-07E6-B3264F1E3141}"/>
              </a:ext>
            </a:extLst>
          </p:cNvPr>
          <p:cNvSpPr>
            <a:spLocks noGrp="1"/>
          </p:cNvSpPr>
          <p:nvPr>
            <p:ph sz="quarter" idx="14"/>
          </p:nvPr>
        </p:nvSpPr>
        <p:spPr>
          <a:xfrm>
            <a:off x="5104122" y="2457406"/>
            <a:ext cx="6441338" cy="3778977"/>
          </a:xfrm>
        </p:spPr>
        <p:txBody>
          <a:bodyPr rtlCol="0" anchor="t"/>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9" name="Espace réservé du pied de page 8">
            <a:extLst>
              <a:ext uri="{FF2B5EF4-FFF2-40B4-BE49-F238E27FC236}">
                <a16:creationId xmlns:a16="http://schemas.microsoft.com/office/drawing/2014/main" id="{C65BFCB1-FAA8-D03A-3B62-DCB2CF1CA112}"/>
              </a:ext>
            </a:extLst>
          </p:cNvPr>
          <p:cNvSpPr>
            <a:spLocks noGrp="1"/>
          </p:cNvSpPr>
          <p:nvPr>
            <p:ph type="ftr" sz="quarter" idx="16"/>
          </p:nvPr>
        </p:nvSpPr>
        <p:spPr>
          <a:xfrm>
            <a:off x="5104122" y="6452990"/>
            <a:ext cx="1968375" cy="365125"/>
          </a:xfrm>
        </p:spPr>
        <p:txBody>
          <a:bodyPr rtlCol="0" anchor="b"/>
          <a:lstStyle/>
          <a:p>
            <a:pPr rtl="0"/>
            <a:r>
              <a:rPr lang="fr"/>
              <a:t>Exemple de texte de pied de page</a:t>
            </a:r>
          </a:p>
        </p:txBody>
      </p:sp>
      <p:sp>
        <p:nvSpPr>
          <p:cNvPr id="10" name="Espace réservé du numéro de diapositive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16252" y="6452989"/>
            <a:ext cx="429207" cy="365125"/>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1263529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avec Image 2">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0AA64C6-E678-9909-94ED-FA63F0C2B473}"/>
              </a:ext>
            </a:extLst>
          </p:cNvPr>
          <p:cNvSpPr>
            <a:spLocks noGrp="1"/>
          </p:cNvSpPr>
          <p:nvPr>
            <p:ph type="title"/>
          </p:nvPr>
        </p:nvSpPr>
        <p:spPr>
          <a:xfrm>
            <a:off x="515278" y="623087"/>
            <a:ext cx="5794045" cy="1519612"/>
          </a:xfrm>
        </p:spPr>
        <p:txBody>
          <a:bodyPr rtlCol="0" anchor="t"/>
          <a:lstStyle/>
          <a:p>
            <a:pPr rtl="0"/>
            <a:r>
              <a:rPr lang="fr"/>
              <a:t>Modifiez le style du titre</a:t>
            </a:r>
          </a:p>
        </p:txBody>
      </p:sp>
      <p:sp>
        <p:nvSpPr>
          <p:cNvPr id="5" name="Espace réservé du contenu 7">
            <a:extLst>
              <a:ext uri="{FF2B5EF4-FFF2-40B4-BE49-F238E27FC236}">
                <a16:creationId xmlns:a16="http://schemas.microsoft.com/office/drawing/2014/main" id="{FEA89376-E8CF-4210-753A-0F9465115C75}"/>
              </a:ext>
            </a:extLst>
          </p:cNvPr>
          <p:cNvSpPr>
            <a:spLocks noGrp="1"/>
          </p:cNvSpPr>
          <p:nvPr>
            <p:ph sz="quarter" idx="14"/>
          </p:nvPr>
        </p:nvSpPr>
        <p:spPr>
          <a:xfrm>
            <a:off x="533566" y="2459736"/>
            <a:ext cx="5745663" cy="3778977"/>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525631" y="0"/>
            <a:ext cx="5666370" cy="6858000"/>
          </a:xfrm>
          <a:blipFill>
            <a:blip r:embed="rId2">
              <a:alphaModFix amt="70000"/>
            </a:blip>
            <a:stretch>
              <a:fillRect/>
            </a:stretch>
          </a:blipFill>
        </p:spPr>
        <p:txBody>
          <a:bodyPr rtlCol="0"/>
          <a:lstStyle>
            <a:lvl1pPr>
              <a:defRPr lang="en-US" dirty="0"/>
            </a:lvl1pPr>
          </a:lstStyle>
          <a:p>
            <a:pPr rtl="0"/>
            <a:r>
              <a:rPr lang="fr"/>
              <a:t> </a:t>
            </a:r>
          </a:p>
        </p:txBody>
      </p:sp>
      <p:sp>
        <p:nvSpPr>
          <p:cNvPr id="7" name="Espace réservé du pied de page 8">
            <a:extLst>
              <a:ext uri="{FF2B5EF4-FFF2-40B4-BE49-F238E27FC236}">
                <a16:creationId xmlns:a16="http://schemas.microsoft.com/office/drawing/2014/main" id="{D1272CAE-C152-7545-C45C-505CD07BDC24}"/>
              </a:ext>
            </a:extLst>
          </p:cNvPr>
          <p:cNvSpPr>
            <a:spLocks noGrp="1"/>
          </p:cNvSpPr>
          <p:nvPr>
            <p:ph type="ftr" sz="quarter" idx="16"/>
          </p:nvPr>
        </p:nvSpPr>
        <p:spPr>
          <a:xfrm>
            <a:off x="533566" y="6441427"/>
            <a:ext cx="1968375" cy="365125"/>
          </a:xfrm>
        </p:spPr>
        <p:txBody>
          <a:bodyPr rtlCol="0" anchor="b"/>
          <a:lstStyle/>
          <a:p>
            <a:pPr rtl="0"/>
            <a:r>
              <a:rPr lang="fr"/>
              <a:t>Exemple de texte de pied de page</a:t>
            </a:r>
          </a:p>
        </p:txBody>
      </p:sp>
      <p:sp>
        <p:nvSpPr>
          <p:cNvPr id="14" name="Espace réservé de la date 2">
            <a:extLst>
              <a:ext uri="{FF2B5EF4-FFF2-40B4-BE49-F238E27FC236}">
                <a16:creationId xmlns:a16="http://schemas.microsoft.com/office/drawing/2014/main" id="{46CB14D0-DC1A-8BE6-97EC-FF17990690CA}"/>
              </a:ext>
            </a:extLst>
          </p:cNvPr>
          <p:cNvSpPr>
            <a:spLocks noGrp="1"/>
          </p:cNvSpPr>
          <p:nvPr>
            <p:ph type="dt" sz="half" idx="18"/>
          </p:nvPr>
        </p:nvSpPr>
        <p:spPr>
          <a:xfrm>
            <a:off x="3365787" y="6455623"/>
            <a:ext cx="2295997" cy="365125"/>
          </a:xfrm>
        </p:spPr>
        <p:txBody>
          <a:bodyPr rtlCol="0" anchor="b"/>
          <a:lstStyle/>
          <a:p>
            <a:pPr rtl="0"/>
            <a:endParaRPr lang="en-US" dirty="0"/>
          </a:p>
        </p:txBody>
      </p:sp>
      <p:sp>
        <p:nvSpPr>
          <p:cNvPr id="13" name="Espace réservé du numéro de diapositive 9">
            <a:extLst>
              <a:ext uri="{FF2B5EF4-FFF2-40B4-BE49-F238E27FC236}">
                <a16:creationId xmlns:a16="http://schemas.microsoft.com/office/drawing/2014/main" id="{F865E30D-74D2-EFE8-B8DB-03B9E69D0A60}"/>
              </a:ext>
            </a:extLst>
          </p:cNvPr>
          <p:cNvSpPr>
            <a:spLocks noGrp="1"/>
          </p:cNvSpPr>
          <p:nvPr>
            <p:ph type="sldNum" sz="quarter" idx="17"/>
          </p:nvPr>
        </p:nvSpPr>
        <p:spPr>
          <a:xfrm>
            <a:off x="5880116" y="6456170"/>
            <a:ext cx="429207" cy="365125"/>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1480502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avec image 3">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3CDF6858-35EF-4C90-B3F5-339B7EF1F60F}"/>
              </a:ext>
            </a:extLst>
          </p:cNvPr>
          <p:cNvSpPr>
            <a:spLocks noGrp="1"/>
          </p:cNvSpPr>
          <p:nvPr>
            <p:ph type="title"/>
          </p:nvPr>
        </p:nvSpPr>
        <p:spPr>
          <a:xfrm>
            <a:off x="4281793" y="621792"/>
            <a:ext cx="7252710" cy="1138769"/>
          </a:xfrm>
        </p:spPr>
        <p:txBody>
          <a:bodyPr rtlCol="0" anchor="t"/>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blip>
            <a:stretch>
              <a:fillRect/>
            </a:stretch>
          </a:blipFill>
        </p:spPr>
        <p:txBody>
          <a:bodyPr rtlCol="0"/>
          <a:lstStyle>
            <a:lvl1pPr>
              <a:defRPr/>
            </a:lvl1pPr>
          </a:lstStyle>
          <a:p>
            <a:pPr rtl="0"/>
            <a:r>
              <a:rPr lang="fr"/>
              <a:t> </a:t>
            </a:r>
          </a:p>
        </p:txBody>
      </p:sp>
      <p:sp>
        <p:nvSpPr>
          <p:cNvPr id="6" name="Espace réservé du contenu 7">
            <a:extLst>
              <a:ext uri="{FF2B5EF4-FFF2-40B4-BE49-F238E27FC236}">
                <a16:creationId xmlns:a16="http://schemas.microsoft.com/office/drawing/2014/main" id="{72FCF01F-6AD4-FD29-865E-65BD55CF89DF}"/>
              </a:ext>
            </a:extLst>
          </p:cNvPr>
          <p:cNvSpPr>
            <a:spLocks noGrp="1"/>
          </p:cNvSpPr>
          <p:nvPr>
            <p:ph sz="quarter" idx="14"/>
          </p:nvPr>
        </p:nvSpPr>
        <p:spPr>
          <a:xfrm>
            <a:off x="4309088" y="2115404"/>
            <a:ext cx="7225415" cy="4212926"/>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10" name="Espace réservé du pied de page 8">
            <a:extLst>
              <a:ext uri="{FF2B5EF4-FFF2-40B4-BE49-F238E27FC236}">
                <a16:creationId xmlns:a16="http://schemas.microsoft.com/office/drawing/2014/main" id="{4F9B8FC8-8820-A655-2A18-E8F8FC2C72DE}"/>
              </a:ext>
            </a:extLst>
          </p:cNvPr>
          <p:cNvSpPr>
            <a:spLocks noGrp="1"/>
          </p:cNvSpPr>
          <p:nvPr>
            <p:ph type="ftr" sz="quarter" idx="16"/>
          </p:nvPr>
        </p:nvSpPr>
        <p:spPr>
          <a:xfrm>
            <a:off x="4281793" y="6492875"/>
            <a:ext cx="1968375" cy="365125"/>
          </a:xfrm>
        </p:spPr>
        <p:txBody>
          <a:bodyPr rtlCol="0" anchor="b"/>
          <a:lstStyle/>
          <a:p>
            <a:pPr rtl="0"/>
            <a:r>
              <a:rPr lang="fr"/>
              <a:t>Exemple de texte de pied de page</a:t>
            </a:r>
          </a:p>
        </p:txBody>
      </p:sp>
      <p:sp>
        <p:nvSpPr>
          <p:cNvPr id="13" name="Espace réservé de la date 2">
            <a:extLst>
              <a:ext uri="{FF2B5EF4-FFF2-40B4-BE49-F238E27FC236}">
                <a16:creationId xmlns:a16="http://schemas.microsoft.com/office/drawing/2014/main" id="{A8C032E2-BBA3-EA74-8FE1-5AFC46A21AE1}"/>
              </a:ext>
            </a:extLst>
          </p:cNvPr>
          <p:cNvSpPr>
            <a:spLocks noGrp="1"/>
          </p:cNvSpPr>
          <p:nvPr>
            <p:ph type="dt" sz="half" idx="18"/>
          </p:nvPr>
        </p:nvSpPr>
        <p:spPr>
          <a:xfrm>
            <a:off x="9023903" y="6492875"/>
            <a:ext cx="1596200" cy="365125"/>
          </a:xfrm>
        </p:spPr>
        <p:txBody>
          <a:bodyPr rtlCol="0" anchor="b"/>
          <a:lstStyle/>
          <a:p>
            <a:pPr rtl="0"/>
            <a:endParaRPr lang="en-US" dirty="0"/>
          </a:p>
        </p:txBody>
      </p:sp>
      <p:sp>
        <p:nvSpPr>
          <p:cNvPr id="12" name="Espace réservé du numéro de diapositive 9">
            <a:extLst>
              <a:ext uri="{FF2B5EF4-FFF2-40B4-BE49-F238E27FC236}">
                <a16:creationId xmlns:a16="http://schemas.microsoft.com/office/drawing/2014/main" id="{D28087CA-07B9-D0D2-3AA7-C34B5C9645B8}"/>
              </a:ext>
            </a:extLst>
          </p:cNvPr>
          <p:cNvSpPr>
            <a:spLocks noGrp="1"/>
          </p:cNvSpPr>
          <p:nvPr>
            <p:ph type="sldNum" sz="quarter" idx="17"/>
          </p:nvPr>
        </p:nvSpPr>
        <p:spPr>
          <a:xfrm>
            <a:off x="11105296" y="6492875"/>
            <a:ext cx="429207" cy="365125"/>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3998103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avec Image 4">
    <p:spTree>
      <p:nvGrpSpPr>
        <p:cNvPr id="1" name=""/>
        <p:cNvGrpSpPr/>
        <p:nvPr/>
      </p:nvGrpSpPr>
      <p:grpSpPr>
        <a:xfrm>
          <a:off x="0" y="0"/>
          <a:ext cx="0" cy="0"/>
          <a:chOff x="0" y="0"/>
          <a:chExt cx="0" cy="0"/>
        </a:xfrm>
      </p:grpSpPr>
      <p:sp>
        <p:nvSpPr>
          <p:cNvPr id="4" name="Titre 5">
            <a:extLst>
              <a:ext uri="{FF2B5EF4-FFF2-40B4-BE49-F238E27FC236}">
                <a16:creationId xmlns:a16="http://schemas.microsoft.com/office/drawing/2014/main" id="{7A932ED1-5750-0D24-8D58-961B6F20FA21}"/>
              </a:ext>
            </a:extLst>
          </p:cNvPr>
          <p:cNvSpPr>
            <a:spLocks noGrp="1"/>
          </p:cNvSpPr>
          <p:nvPr>
            <p:ph type="title"/>
          </p:nvPr>
        </p:nvSpPr>
        <p:spPr>
          <a:xfrm>
            <a:off x="542307" y="621792"/>
            <a:ext cx="7252710" cy="1138769"/>
          </a:xfrm>
        </p:spPr>
        <p:txBody>
          <a:bodyPr rtlCol="0"/>
          <a:lstStyle/>
          <a:p>
            <a:pPr rtl="0"/>
            <a:r>
              <a:rPr lang="fr"/>
              <a:t>Modifiez le style du titre</a:t>
            </a:r>
          </a:p>
        </p:txBody>
      </p:sp>
      <p:sp>
        <p:nvSpPr>
          <p:cNvPr id="9" name="Espace réservé du contenu 7">
            <a:extLst>
              <a:ext uri="{FF2B5EF4-FFF2-40B4-BE49-F238E27FC236}">
                <a16:creationId xmlns:a16="http://schemas.microsoft.com/office/drawing/2014/main" id="{01598DB3-17DB-7EDD-0F42-9866A753C2DD}"/>
              </a:ext>
            </a:extLst>
          </p:cNvPr>
          <p:cNvSpPr>
            <a:spLocks noGrp="1"/>
          </p:cNvSpPr>
          <p:nvPr>
            <p:ph sz="quarter" idx="19"/>
          </p:nvPr>
        </p:nvSpPr>
        <p:spPr>
          <a:xfrm>
            <a:off x="569602" y="2115404"/>
            <a:ext cx="7225415" cy="4212926"/>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3" name="Espace réservé d’image 10">
            <a:extLst>
              <a:ext uri="{FF2B5EF4-FFF2-40B4-BE49-F238E27FC236}">
                <a16:creationId xmlns:a16="http://schemas.microsoft.com/office/drawing/2014/main" id="{6C5AB1A9-786B-C92B-C6EA-63CE0AACFB1E}"/>
              </a:ext>
            </a:extLst>
          </p:cNvPr>
          <p:cNvSpPr>
            <a:spLocks noGrp="1"/>
          </p:cNvSpPr>
          <p:nvPr>
            <p:ph type="pic" sz="quarter" idx="13" hasCustomPrompt="1"/>
          </p:nvPr>
        </p:nvSpPr>
        <p:spPr>
          <a:xfrm>
            <a:off x="8168640" y="1"/>
            <a:ext cx="4023360" cy="6858000"/>
          </a:xfrm>
          <a:blipFill>
            <a:blip r:embed="rId2">
              <a:alphaModFix amt="70000"/>
            </a:blip>
            <a:stretch>
              <a:fillRect/>
            </a:stretch>
          </a:blipFill>
        </p:spPr>
        <p:txBody>
          <a:bodyPr rtlCol="0"/>
          <a:lstStyle>
            <a:lvl1pPr>
              <a:defRPr/>
            </a:lvl1pPr>
          </a:lstStyle>
          <a:p>
            <a:pPr rtl="0"/>
            <a:r>
              <a:rPr lang="fr"/>
              <a:t> </a:t>
            </a:r>
          </a:p>
        </p:txBody>
      </p:sp>
      <p:sp>
        <p:nvSpPr>
          <p:cNvPr id="5" name="Espace réservé du pied de page 2">
            <a:extLst>
              <a:ext uri="{FF2B5EF4-FFF2-40B4-BE49-F238E27FC236}">
                <a16:creationId xmlns:a16="http://schemas.microsoft.com/office/drawing/2014/main" id="{C6115057-015C-DC83-074A-D22D9E0B6CD2}"/>
              </a:ext>
            </a:extLst>
          </p:cNvPr>
          <p:cNvSpPr>
            <a:spLocks noGrp="1"/>
          </p:cNvSpPr>
          <p:nvPr>
            <p:ph type="ftr" sz="quarter" idx="16"/>
          </p:nvPr>
        </p:nvSpPr>
        <p:spPr>
          <a:xfrm>
            <a:off x="542307" y="6492875"/>
            <a:ext cx="1968375" cy="365125"/>
          </a:xfrm>
        </p:spPr>
        <p:txBody>
          <a:bodyPr rtlCol="0"/>
          <a:lstStyle/>
          <a:p>
            <a:pPr rtl="0"/>
            <a:r>
              <a:rPr lang="fr"/>
              <a:t>Exemple de texte de pied de page</a:t>
            </a:r>
          </a:p>
        </p:txBody>
      </p:sp>
      <p:sp>
        <p:nvSpPr>
          <p:cNvPr id="8" name="Espace réservé de la date 1">
            <a:extLst>
              <a:ext uri="{FF2B5EF4-FFF2-40B4-BE49-F238E27FC236}">
                <a16:creationId xmlns:a16="http://schemas.microsoft.com/office/drawing/2014/main" id="{42028964-5597-F5F0-6AEA-C79255C9BCE9}"/>
              </a:ext>
            </a:extLst>
          </p:cNvPr>
          <p:cNvSpPr>
            <a:spLocks noGrp="1"/>
          </p:cNvSpPr>
          <p:nvPr>
            <p:ph type="dt" sz="half" idx="18"/>
          </p:nvPr>
        </p:nvSpPr>
        <p:spPr>
          <a:xfrm>
            <a:off x="5284417" y="6492875"/>
            <a:ext cx="1596200" cy="365125"/>
          </a:xfrm>
        </p:spPr>
        <p:txBody>
          <a:bodyPr rtlCol="0"/>
          <a:lstStyle/>
          <a:p>
            <a:pPr rtl="0"/>
            <a:endParaRPr lang="en-US" dirty="0"/>
          </a:p>
        </p:txBody>
      </p:sp>
      <p:sp>
        <p:nvSpPr>
          <p:cNvPr id="6" name="Espace réservé du numéro de diapositive 3">
            <a:extLst>
              <a:ext uri="{FF2B5EF4-FFF2-40B4-BE49-F238E27FC236}">
                <a16:creationId xmlns:a16="http://schemas.microsoft.com/office/drawing/2014/main" id="{B6324527-5F82-8213-FFB9-A5E6BEB2314F}"/>
              </a:ext>
            </a:extLst>
          </p:cNvPr>
          <p:cNvSpPr>
            <a:spLocks noGrp="1"/>
          </p:cNvSpPr>
          <p:nvPr>
            <p:ph type="sldNum" sz="quarter" idx="17"/>
          </p:nvPr>
        </p:nvSpPr>
        <p:spPr>
          <a:xfrm>
            <a:off x="7365810" y="6492875"/>
            <a:ext cx="429207" cy="365125"/>
          </a:xfrm>
        </p:spPr>
        <p:txBody>
          <a:bodyPr rtlCol="0"/>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3022703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avec Image 5">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6B885E47-4079-9C50-E087-611C30866B20}"/>
              </a:ext>
            </a:extLst>
          </p:cNvPr>
          <p:cNvSpPr>
            <a:spLocks noGrp="1"/>
          </p:cNvSpPr>
          <p:nvPr>
            <p:ph type="title"/>
          </p:nvPr>
        </p:nvSpPr>
        <p:spPr>
          <a:xfrm>
            <a:off x="6196084" y="621793"/>
            <a:ext cx="5326684" cy="1507454"/>
          </a:xfrm>
        </p:spPr>
        <p:txBody>
          <a:bodyPr rtlCol="0" anchor="t" anchorCtr="0"/>
          <a:lstStyle/>
          <a:p>
            <a:pPr rtl="0"/>
            <a:r>
              <a:rPr lang="fr"/>
              <a:t>Modifiez le style du titre</a:t>
            </a:r>
          </a:p>
        </p:txBody>
      </p:sp>
      <p:sp>
        <p:nvSpPr>
          <p:cNvPr id="4" name="Espace réservé d’image 7">
            <a:extLst>
              <a:ext uri="{FF2B5EF4-FFF2-40B4-BE49-F238E27FC236}">
                <a16:creationId xmlns:a16="http://schemas.microsoft.com/office/drawing/2014/main" id="{6CA7CCCF-A74C-FE4F-4164-4DF092E4D9BC}"/>
              </a:ext>
            </a:extLst>
          </p:cNvPr>
          <p:cNvSpPr>
            <a:spLocks noGrp="1"/>
          </p:cNvSpPr>
          <p:nvPr>
            <p:ph type="pic" sz="quarter" idx="18" hasCustomPrompt="1"/>
          </p:nvPr>
        </p:nvSpPr>
        <p:spPr>
          <a:xfrm>
            <a:off x="-1" y="0"/>
            <a:ext cx="5895833" cy="6858000"/>
          </a:xfrm>
          <a:blipFill>
            <a:blip r:embed="rId2">
              <a:alphaModFix amt="70000"/>
            </a:blip>
            <a:stretch>
              <a:fillRect/>
            </a:stretch>
          </a:blipFill>
        </p:spPr>
        <p:txBody>
          <a:bodyPr rtlCol="0"/>
          <a:lstStyle>
            <a:lvl1pPr>
              <a:defRPr/>
            </a:lvl1pPr>
          </a:lstStyle>
          <a:p>
            <a:pPr rtl="0"/>
            <a:r>
              <a:rPr lang="fr"/>
              <a:t> </a:t>
            </a:r>
          </a:p>
        </p:txBody>
      </p:sp>
      <p:sp>
        <p:nvSpPr>
          <p:cNvPr id="5" name="Espace réservé du contenu 7">
            <a:extLst>
              <a:ext uri="{FF2B5EF4-FFF2-40B4-BE49-F238E27FC236}">
                <a16:creationId xmlns:a16="http://schemas.microsoft.com/office/drawing/2014/main" id="{A2733663-4506-C48D-18F7-FAC92D16B245}"/>
              </a:ext>
            </a:extLst>
          </p:cNvPr>
          <p:cNvSpPr>
            <a:spLocks noGrp="1"/>
          </p:cNvSpPr>
          <p:nvPr>
            <p:ph sz="quarter" idx="19"/>
          </p:nvPr>
        </p:nvSpPr>
        <p:spPr>
          <a:xfrm>
            <a:off x="6196084" y="2498368"/>
            <a:ext cx="5364544" cy="3582748"/>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2" name="Espace réservé du pied de page 8">
            <a:extLst>
              <a:ext uri="{FF2B5EF4-FFF2-40B4-BE49-F238E27FC236}">
                <a16:creationId xmlns:a16="http://schemas.microsoft.com/office/drawing/2014/main" id="{0C50E97D-3024-3B81-A109-5EAF6E7AF5B3}"/>
              </a:ext>
            </a:extLst>
          </p:cNvPr>
          <p:cNvSpPr>
            <a:spLocks noGrp="1"/>
          </p:cNvSpPr>
          <p:nvPr>
            <p:ph type="ftr" sz="quarter" idx="16"/>
          </p:nvPr>
        </p:nvSpPr>
        <p:spPr>
          <a:xfrm>
            <a:off x="6196084" y="6450237"/>
            <a:ext cx="1968375" cy="365125"/>
          </a:xfrm>
        </p:spPr>
        <p:txBody>
          <a:bodyPr rtlCol="0" anchor="b"/>
          <a:lstStyle/>
          <a:p>
            <a:pPr rtl="0"/>
            <a:r>
              <a:rPr lang="fr"/>
              <a:t>Exemple de texte de pied de page</a:t>
            </a:r>
          </a:p>
        </p:txBody>
      </p:sp>
      <p:sp>
        <p:nvSpPr>
          <p:cNvPr id="3" name="Espace réservé du numéro de diapositive 9">
            <a:extLst>
              <a:ext uri="{FF2B5EF4-FFF2-40B4-BE49-F238E27FC236}">
                <a16:creationId xmlns:a16="http://schemas.microsoft.com/office/drawing/2014/main" id="{27AB67CF-072E-0A2D-B536-2FEA64D53189}"/>
              </a:ext>
            </a:extLst>
          </p:cNvPr>
          <p:cNvSpPr>
            <a:spLocks noGrp="1"/>
          </p:cNvSpPr>
          <p:nvPr>
            <p:ph type="sldNum" sz="quarter" idx="17"/>
          </p:nvPr>
        </p:nvSpPr>
        <p:spPr>
          <a:xfrm>
            <a:off x="11131422" y="6464979"/>
            <a:ext cx="429207" cy="365125"/>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660791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avec Image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15000-16D8-B5F1-E35B-BAE97B4E6EE4}"/>
              </a:ext>
            </a:extLst>
          </p:cNvPr>
          <p:cNvSpPr>
            <a:spLocks noGrp="1"/>
          </p:cNvSpPr>
          <p:nvPr>
            <p:ph type="title"/>
          </p:nvPr>
        </p:nvSpPr>
        <p:spPr>
          <a:xfrm>
            <a:off x="518615" y="621793"/>
            <a:ext cx="5326684" cy="1507454"/>
          </a:xfrm>
        </p:spPr>
        <p:txBody>
          <a:bodyPr rtlCol="0" anchor="t" anchorCtr="0"/>
          <a:lstStyle/>
          <a:p>
            <a:pPr rtl="0"/>
            <a:r>
              <a:rPr lang="fr"/>
              <a:t>Modifiez le style du titre</a:t>
            </a:r>
          </a:p>
        </p:txBody>
      </p:sp>
      <p:sp>
        <p:nvSpPr>
          <p:cNvPr id="3" name="Espace réservé du contenu 7">
            <a:extLst>
              <a:ext uri="{FF2B5EF4-FFF2-40B4-BE49-F238E27FC236}">
                <a16:creationId xmlns:a16="http://schemas.microsoft.com/office/drawing/2014/main" id="{B022A1E6-0A6D-9476-5034-0BDE3EE38B91}"/>
              </a:ext>
            </a:extLst>
          </p:cNvPr>
          <p:cNvSpPr>
            <a:spLocks noGrp="1"/>
          </p:cNvSpPr>
          <p:nvPr>
            <p:ph sz="quarter" idx="19"/>
          </p:nvPr>
        </p:nvSpPr>
        <p:spPr>
          <a:xfrm>
            <a:off x="518616" y="2513110"/>
            <a:ext cx="5326683" cy="3568006"/>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11" name="Espace réservé d’image 7">
            <a:extLst>
              <a:ext uri="{FF2B5EF4-FFF2-40B4-BE49-F238E27FC236}">
                <a16:creationId xmlns:a16="http://schemas.microsoft.com/office/drawing/2014/main" id="{6B8D4096-4B0D-5226-C004-475A83BE8BFE}"/>
              </a:ext>
            </a:extLst>
          </p:cNvPr>
          <p:cNvSpPr>
            <a:spLocks noGrp="1"/>
          </p:cNvSpPr>
          <p:nvPr>
            <p:ph type="pic" sz="quarter" idx="18" hasCustomPrompt="1"/>
          </p:nvPr>
        </p:nvSpPr>
        <p:spPr>
          <a:xfrm>
            <a:off x="6308842" y="0"/>
            <a:ext cx="5883158" cy="6858000"/>
          </a:xfrm>
          <a:blipFill>
            <a:blip r:embed="rId2">
              <a:alphaModFix amt="70000"/>
            </a:blip>
            <a:stretch>
              <a:fillRect/>
            </a:stretch>
          </a:blipFill>
        </p:spPr>
        <p:txBody>
          <a:bodyPr rtlCol="0"/>
          <a:lstStyle>
            <a:lvl1pPr>
              <a:defRPr/>
            </a:lvl1pPr>
          </a:lstStyle>
          <a:p>
            <a:pPr rtl="0"/>
            <a:r>
              <a:rPr lang="fr"/>
              <a:t> </a:t>
            </a:r>
          </a:p>
        </p:txBody>
      </p:sp>
      <p:sp>
        <p:nvSpPr>
          <p:cNvPr id="9" name="Espace réservé du pied de page 8">
            <a:extLst>
              <a:ext uri="{FF2B5EF4-FFF2-40B4-BE49-F238E27FC236}">
                <a16:creationId xmlns:a16="http://schemas.microsoft.com/office/drawing/2014/main" id="{8917C8CF-AEBF-835D-4503-06A0208049F0}"/>
              </a:ext>
            </a:extLst>
          </p:cNvPr>
          <p:cNvSpPr>
            <a:spLocks noGrp="1"/>
          </p:cNvSpPr>
          <p:nvPr>
            <p:ph type="ftr" sz="quarter" idx="16"/>
          </p:nvPr>
        </p:nvSpPr>
        <p:spPr>
          <a:xfrm>
            <a:off x="518615" y="6450237"/>
            <a:ext cx="1968375" cy="365125"/>
          </a:xfrm>
        </p:spPr>
        <p:txBody>
          <a:bodyPr rtlCol="0" anchor="b"/>
          <a:lstStyle/>
          <a:p>
            <a:pPr rtl="0"/>
            <a:r>
              <a:rPr lang="fr"/>
              <a:t>Exemple de texte de pied de page</a:t>
            </a:r>
          </a:p>
        </p:txBody>
      </p:sp>
      <p:sp>
        <p:nvSpPr>
          <p:cNvPr id="10" name="Espace réservé du numéro de diapositive 9">
            <a:extLst>
              <a:ext uri="{FF2B5EF4-FFF2-40B4-BE49-F238E27FC236}">
                <a16:creationId xmlns:a16="http://schemas.microsoft.com/office/drawing/2014/main" id="{13662962-C2D0-E99D-BD6A-C97F4798F261}"/>
              </a:ext>
            </a:extLst>
          </p:cNvPr>
          <p:cNvSpPr>
            <a:spLocks noGrp="1"/>
          </p:cNvSpPr>
          <p:nvPr>
            <p:ph type="sldNum" sz="quarter" idx="17"/>
          </p:nvPr>
        </p:nvSpPr>
        <p:spPr>
          <a:xfrm>
            <a:off x="5453953" y="6464979"/>
            <a:ext cx="429207" cy="365125"/>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279535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avec image 7">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8BB86E1-24F1-4785-0234-656368BC9586}"/>
              </a:ext>
            </a:extLst>
          </p:cNvPr>
          <p:cNvSpPr>
            <a:spLocks noGrp="1"/>
          </p:cNvSpPr>
          <p:nvPr>
            <p:ph type="title"/>
          </p:nvPr>
        </p:nvSpPr>
        <p:spPr>
          <a:xfrm>
            <a:off x="7097186" y="621792"/>
            <a:ext cx="4446871" cy="1867629"/>
          </a:xfrm>
        </p:spPr>
        <p:txBody>
          <a:bodyPr rtlCol="0" anchor="t">
            <a:noAutofit/>
          </a:bodyPr>
          <a:lstStyle>
            <a:lvl1pPr>
              <a:defRPr sz="5600"/>
            </a:lvl1pPr>
          </a:lstStyle>
          <a:p>
            <a:pPr rtl="0"/>
            <a:r>
              <a:rPr lang="fr"/>
              <a:t>Modifiez le style du titre</a:t>
            </a:r>
          </a:p>
        </p:txBody>
      </p:sp>
      <p:sp>
        <p:nvSpPr>
          <p:cNvPr id="4" name="Espace réservé d’image 10">
            <a:extLst>
              <a:ext uri="{FF2B5EF4-FFF2-40B4-BE49-F238E27FC236}">
                <a16:creationId xmlns:a16="http://schemas.microsoft.com/office/drawing/2014/main" id="{8AC7BAE6-D45A-F41F-AEA6-769EB11D4BE9}"/>
              </a:ext>
            </a:extLst>
          </p:cNvPr>
          <p:cNvSpPr>
            <a:spLocks noGrp="1"/>
          </p:cNvSpPr>
          <p:nvPr>
            <p:ph type="pic" sz="quarter" idx="13" hasCustomPrompt="1"/>
          </p:nvPr>
        </p:nvSpPr>
        <p:spPr>
          <a:xfrm>
            <a:off x="0" y="0"/>
            <a:ext cx="6878472" cy="6858000"/>
          </a:xfrm>
          <a:blipFill>
            <a:blip r:embed="rId2">
              <a:alphaModFix amt="70000"/>
            </a:blip>
            <a:stretch>
              <a:fillRect/>
            </a:stretch>
          </a:blipFill>
        </p:spPr>
        <p:txBody>
          <a:bodyPr rtlCol="0"/>
          <a:lstStyle>
            <a:lvl1pPr>
              <a:defRPr/>
            </a:lvl1pPr>
          </a:lstStyle>
          <a:p>
            <a:pPr rtl="0"/>
            <a:r>
              <a:rPr lang="fr"/>
              <a:t> </a:t>
            </a:r>
          </a:p>
        </p:txBody>
      </p:sp>
      <p:sp>
        <p:nvSpPr>
          <p:cNvPr id="5" name="Espace réservé du contenu 7">
            <a:extLst>
              <a:ext uri="{FF2B5EF4-FFF2-40B4-BE49-F238E27FC236}">
                <a16:creationId xmlns:a16="http://schemas.microsoft.com/office/drawing/2014/main" id="{A9CA9496-CED8-8D3F-ABD7-73692B2D6CB1}"/>
              </a:ext>
            </a:extLst>
          </p:cNvPr>
          <p:cNvSpPr>
            <a:spLocks noGrp="1"/>
          </p:cNvSpPr>
          <p:nvPr>
            <p:ph sz="quarter" idx="14"/>
          </p:nvPr>
        </p:nvSpPr>
        <p:spPr>
          <a:xfrm>
            <a:off x="7122161" y="2890729"/>
            <a:ext cx="4449227" cy="3138438"/>
          </a:xfrm>
        </p:spPr>
        <p:txBody>
          <a:bodyPr rtlCol="0" anchor="t"/>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2" name="Espace réservé du pied de page 8">
            <a:extLst>
              <a:ext uri="{FF2B5EF4-FFF2-40B4-BE49-F238E27FC236}">
                <a16:creationId xmlns:a16="http://schemas.microsoft.com/office/drawing/2014/main" id="{9AA3307D-5C4C-C4FF-D129-681F24B8E79B}"/>
              </a:ext>
            </a:extLst>
          </p:cNvPr>
          <p:cNvSpPr>
            <a:spLocks noGrp="1"/>
          </p:cNvSpPr>
          <p:nvPr>
            <p:ph type="ftr" sz="quarter" idx="16"/>
          </p:nvPr>
        </p:nvSpPr>
        <p:spPr>
          <a:xfrm>
            <a:off x="7093839" y="6430476"/>
            <a:ext cx="1968375" cy="379867"/>
          </a:xfrm>
        </p:spPr>
        <p:txBody>
          <a:bodyPr rtlCol="0" anchor="b"/>
          <a:lstStyle/>
          <a:p>
            <a:pPr rtl="0"/>
            <a:r>
              <a:rPr lang="fr"/>
              <a:t>Exemple de texte de pied de page</a:t>
            </a:r>
          </a:p>
        </p:txBody>
      </p:sp>
      <p:sp>
        <p:nvSpPr>
          <p:cNvPr id="6" name="Espace réservé du numéro de diapositive 9">
            <a:extLst>
              <a:ext uri="{FF2B5EF4-FFF2-40B4-BE49-F238E27FC236}">
                <a16:creationId xmlns:a16="http://schemas.microsoft.com/office/drawing/2014/main" id="{AD6EB247-ADC7-7FC5-3295-B575F7E55DB1}"/>
              </a:ext>
            </a:extLst>
          </p:cNvPr>
          <p:cNvSpPr>
            <a:spLocks noGrp="1"/>
          </p:cNvSpPr>
          <p:nvPr>
            <p:ph type="sldNum" sz="quarter" idx="17"/>
          </p:nvPr>
        </p:nvSpPr>
        <p:spPr>
          <a:xfrm>
            <a:off x="11142181" y="6430476"/>
            <a:ext cx="429207" cy="379867"/>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1429048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avec Image 8">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8B87BE0-867D-AF74-02DD-6F5420BC6D61}"/>
              </a:ext>
            </a:extLst>
          </p:cNvPr>
          <p:cNvSpPr>
            <a:spLocks noGrp="1"/>
          </p:cNvSpPr>
          <p:nvPr>
            <p:ph type="title"/>
          </p:nvPr>
        </p:nvSpPr>
        <p:spPr>
          <a:xfrm>
            <a:off x="518965" y="621792"/>
            <a:ext cx="4446871" cy="1867629"/>
          </a:xfrm>
        </p:spPr>
        <p:txBody>
          <a:bodyPr rtlCol="0" anchor="t">
            <a:noAutofit/>
          </a:bodyPr>
          <a:lstStyle>
            <a:lvl1pPr>
              <a:defRPr sz="5600"/>
            </a:lvl1pPr>
          </a:lstStyle>
          <a:p>
            <a:pPr rtl="0"/>
            <a:r>
              <a:rPr lang="fr"/>
              <a:t>Modifiez le style du titre</a:t>
            </a:r>
          </a:p>
        </p:txBody>
      </p:sp>
      <p:sp>
        <p:nvSpPr>
          <p:cNvPr id="9" name="Espace réservé du contenu 7">
            <a:extLst>
              <a:ext uri="{FF2B5EF4-FFF2-40B4-BE49-F238E27FC236}">
                <a16:creationId xmlns:a16="http://schemas.microsoft.com/office/drawing/2014/main" id="{7B86FDEC-359F-20D5-12F6-5CBA3DC009EA}"/>
              </a:ext>
            </a:extLst>
          </p:cNvPr>
          <p:cNvSpPr>
            <a:spLocks noGrp="1"/>
          </p:cNvSpPr>
          <p:nvPr>
            <p:ph sz="quarter" idx="14"/>
          </p:nvPr>
        </p:nvSpPr>
        <p:spPr>
          <a:xfrm>
            <a:off x="543940" y="2890729"/>
            <a:ext cx="4449227" cy="3138438"/>
          </a:xfrm>
        </p:spPr>
        <p:txBody>
          <a:bodyPr rtlCol="0" anchor="t"/>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12" name="Espace réservé d’image 10">
            <a:extLst>
              <a:ext uri="{FF2B5EF4-FFF2-40B4-BE49-F238E27FC236}">
                <a16:creationId xmlns:a16="http://schemas.microsoft.com/office/drawing/2014/main" id="{FBEF9CB2-E8D7-8869-9B11-C58F1606DFE0}"/>
              </a:ext>
            </a:extLst>
          </p:cNvPr>
          <p:cNvSpPr>
            <a:spLocks noGrp="1"/>
          </p:cNvSpPr>
          <p:nvPr>
            <p:ph type="pic" sz="quarter" idx="13" hasCustomPrompt="1"/>
          </p:nvPr>
        </p:nvSpPr>
        <p:spPr>
          <a:xfrm>
            <a:off x="5363570" y="0"/>
            <a:ext cx="6828430" cy="6858000"/>
          </a:xfrm>
          <a:blipFill>
            <a:blip r:embed="rId2">
              <a:alphaModFix amt="70000"/>
            </a:blip>
            <a:stretch>
              <a:fillRect/>
            </a:stretch>
          </a:blipFill>
        </p:spPr>
        <p:txBody>
          <a:bodyPr rtlCol="0"/>
          <a:lstStyle>
            <a:lvl1pPr>
              <a:defRPr/>
            </a:lvl1pPr>
          </a:lstStyle>
          <a:p>
            <a:pPr rtl="0"/>
            <a:r>
              <a:rPr lang="fr"/>
              <a:t> </a:t>
            </a:r>
          </a:p>
        </p:txBody>
      </p:sp>
      <p:sp>
        <p:nvSpPr>
          <p:cNvPr id="10" name="Espace réservé du pied de page 8">
            <a:extLst>
              <a:ext uri="{FF2B5EF4-FFF2-40B4-BE49-F238E27FC236}">
                <a16:creationId xmlns:a16="http://schemas.microsoft.com/office/drawing/2014/main" id="{4784CE43-81E9-3B12-CB65-9B5FC6ECE9ED}"/>
              </a:ext>
            </a:extLst>
          </p:cNvPr>
          <p:cNvSpPr>
            <a:spLocks noGrp="1"/>
          </p:cNvSpPr>
          <p:nvPr>
            <p:ph type="ftr" sz="quarter" idx="16"/>
          </p:nvPr>
        </p:nvSpPr>
        <p:spPr>
          <a:xfrm>
            <a:off x="515618" y="6430476"/>
            <a:ext cx="1968375" cy="379867"/>
          </a:xfrm>
        </p:spPr>
        <p:txBody>
          <a:bodyPr rtlCol="0" anchor="b"/>
          <a:lstStyle/>
          <a:p>
            <a:pPr rtl="0"/>
            <a:r>
              <a:rPr lang="fr"/>
              <a:t>Exemple de texte de pied de page</a:t>
            </a:r>
          </a:p>
        </p:txBody>
      </p:sp>
      <p:sp>
        <p:nvSpPr>
          <p:cNvPr id="11" name="Espace réservé du numéro de diapositive 9">
            <a:extLst>
              <a:ext uri="{FF2B5EF4-FFF2-40B4-BE49-F238E27FC236}">
                <a16:creationId xmlns:a16="http://schemas.microsoft.com/office/drawing/2014/main" id="{779F1775-5104-9F86-4A61-07F914947CC9}"/>
              </a:ext>
            </a:extLst>
          </p:cNvPr>
          <p:cNvSpPr>
            <a:spLocks noGrp="1"/>
          </p:cNvSpPr>
          <p:nvPr>
            <p:ph type="sldNum" sz="quarter" idx="17"/>
          </p:nvPr>
        </p:nvSpPr>
        <p:spPr>
          <a:xfrm>
            <a:off x="4563960" y="6430476"/>
            <a:ext cx="429207" cy="379867"/>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230474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avec image 2">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6194168" y="4751933"/>
            <a:ext cx="4206240" cy="1184585"/>
          </a:xfrm>
        </p:spPr>
        <p:txBody>
          <a:bodyPr vert="horz" lIns="91440" tIns="45720" rIns="91440" bIns="45720" rtlCol="0" anchor="t">
            <a:normAutofit/>
          </a:bodyPr>
          <a:lstStyle>
            <a:lvl1pPr>
              <a:defRPr lang="en-US" dirty="0"/>
            </a:lvl1pPr>
          </a:lstStyle>
          <a:p>
            <a:pPr lvl="0" rtl="0"/>
            <a:r>
              <a:rPr lang="fr"/>
              <a:t>Modifiez le style des sous-titres du masque</a:t>
            </a:r>
          </a:p>
        </p:txBody>
      </p:sp>
      <p:sp>
        <p:nvSpPr>
          <p:cNvPr id="11" name="Espace réservé d’image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096000" cy="6858000"/>
          </a:xfrm>
          <a:blipFill>
            <a:blip r:embed="rId2">
              <a:alphaModFix amt="70000"/>
            </a:blip>
            <a:stretch>
              <a:fillRect/>
            </a:stretch>
          </a:blipFill>
        </p:spPr>
        <p:txBody>
          <a:bodyPr rtlCol="0"/>
          <a:lstStyle>
            <a:lvl1pPr>
              <a:defRPr/>
            </a:lvl1pPr>
          </a:lstStyle>
          <a:p>
            <a:pPr rtl="0"/>
            <a:r>
              <a:rPr lang="fr"/>
              <a:t> </a:t>
            </a:r>
          </a:p>
        </p:txBody>
      </p:sp>
      <p:sp>
        <p:nvSpPr>
          <p:cNvPr id="5" name="Espace réservé du pied de page 4">
            <a:extLst>
              <a:ext uri="{FF2B5EF4-FFF2-40B4-BE49-F238E27FC236}">
                <a16:creationId xmlns:a16="http://schemas.microsoft.com/office/drawing/2014/main" id="{5B407A58-3351-E479-1A0C-2FF49FA42707}"/>
              </a:ext>
            </a:extLst>
          </p:cNvPr>
          <p:cNvSpPr>
            <a:spLocks noGrp="1"/>
          </p:cNvSpPr>
          <p:nvPr>
            <p:ph type="ftr" sz="quarter" idx="11"/>
          </p:nvPr>
        </p:nvSpPr>
        <p:spPr>
          <a:xfrm>
            <a:off x="6190488" y="125201"/>
            <a:ext cx="4846320" cy="365125"/>
          </a:xfrm>
        </p:spPr>
        <p:txBody>
          <a:bodyPr rtlCol="0"/>
          <a:lstStyle/>
          <a:p>
            <a:pPr rtl="0"/>
            <a:r>
              <a:rPr lang="fr"/>
              <a:t>Exemple de texte de pied de page</a:t>
            </a:r>
          </a:p>
        </p:txBody>
      </p:sp>
      <p:sp>
        <p:nvSpPr>
          <p:cNvPr id="6" name="Espace réservé du numéro de diapositive 5">
            <a:extLst>
              <a:ext uri="{FF2B5EF4-FFF2-40B4-BE49-F238E27FC236}">
                <a16:creationId xmlns:a16="http://schemas.microsoft.com/office/drawing/2014/main" id="{81789E10-2433-2ECB-9C92-571B583A4CF1}"/>
              </a:ext>
            </a:extLst>
          </p:cNvPr>
          <p:cNvSpPr>
            <a:spLocks noGrp="1"/>
          </p:cNvSpPr>
          <p:nvPr>
            <p:ph type="sldNum" sz="quarter" idx="12"/>
          </p:nvPr>
        </p:nvSpPr>
        <p:spPr>
          <a:xfrm>
            <a:off x="11762793" y="110364"/>
            <a:ext cx="429207" cy="365125"/>
          </a:xfrm>
        </p:spPr>
        <p:txBody>
          <a:bodyPr rtlCol="0"/>
          <a:lstStyle/>
          <a:p>
            <a:pPr rtl="0"/>
            <a:fld id="{CC057153-B650-4DEB-B370-79DDCFDCE934}" type="slidenum">
              <a:rPr lang="en-US" smtClean="0"/>
              <a:t>‹N°›</a:t>
            </a:fld>
            <a:endParaRPr lang="en-US" dirty="0"/>
          </a:p>
        </p:txBody>
      </p:sp>
      <p:sp>
        <p:nvSpPr>
          <p:cNvPr id="4" name="Espace réservé de la date 3">
            <a:extLst>
              <a:ext uri="{FF2B5EF4-FFF2-40B4-BE49-F238E27FC236}">
                <a16:creationId xmlns:a16="http://schemas.microsoft.com/office/drawing/2014/main" id="{EAE2DAFA-435E-AAF9-8B67-495E5AFDCD91}"/>
              </a:ext>
            </a:extLst>
          </p:cNvPr>
          <p:cNvSpPr>
            <a:spLocks noGrp="1"/>
          </p:cNvSpPr>
          <p:nvPr>
            <p:ph type="dt" sz="half" idx="10"/>
          </p:nvPr>
        </p:nvSpPr>
        <p:spPr>
          <a:xfrm>
            <a:off x="6190488" y="6396209"/>
            <a:ext cx="1707625" cy="365125"/>
          </a:xfrm>
        </p:spPr>
        <p:txBody>
          <a:bodyPr rtlCol="0"/>
          <a:lstStyle>
            <a:lvl1pPr>
              <a:defRPr>
                <a:solidFill>
                  <a:schemeClr val="tx1"/>
                </a:solidFill>
                <a:effectLst/>
              </a:defRPr>
            </a:lvl1pPr>
          </a:lstStyle>
          <a:p>
            <a:pPr rtl="0"/>
            <a:endParaRPr lang="en-US" dirty="0"/>
          </a:p>
        </p:txBody>
      </p:sp>
      <p:pic>
        <p:nvPicPr>
          <p:cNvPr id="9" name="Graphisme 8">
            <a:extLst>
              <a:ext uri="{FF2B5EF4-FFF2-40B4-BE49-F238E27FC236}">
                <a16:creationId xmlns:a16="http://schemas.microsoft.com/office/drawing/2014/main" id="{9221942F-12C1-43E6-1BC0-1C947214AF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3035" y="5873424"/>
            <a:ext cx="1005840" cy="1005840"/>
          </a:xfrm>
          <a:prstGeom prst="rect">
            <a:avLst/>
          </a:prstGeom>
        </p:spPr>
      </p:pic>
      <p:sp>
        <p:nvSpPr>
          <p:cNvPr id="7" name="Titre 6">
            <a:extLst>
              <a:ext uri="{FF2B5EF4-FFF2-40B4-BE49-F238E27FC236}">
                <a16:creationId xmlns:a16="http://schemas.microsoft.com/office/drawing/2014/main" id="{06F46891-762A-5114-969C-3BBE7880A8D4}"/>
              </a:ext>
            </a:extLst>
          </p:cNvPr>
          <p:cNvSpPr>
            <a:spLocks noGrp="1"/>
          </p:cNvSpPr>
          <p:nvPr>
            <p:ph type="title"/>
          </p:nvPr>
        </p:nvSpPr>
        <p:spPr>
          <a:xfrm>
            <a:off x="6150366" y="938046"/>
            <a:ext cx="4800600" cy="3666744"/>
          </a:xfrm>
        </p:spPr>
        <p:txBody>
          <a:bodyPr rtlCol="0" anchor="b"/>
          <a:lstStyle/>
          <a:p>
            <a:pPr rtl="0"/>
            <a:r>
              <a:rPr lang="fr"/>
              <a:t>Modifiez le style du titre</a:t>
            </a:r>
          </a:p>
        </p:txBody>
      </p:sp>
    </p:spTree>
    <p:extLst>
      <p:ext uri="{BB962C8B-B14F-4D97-AF65-F5344CB8AC3E}">
        <p14:creationId xmlns:p14="http://schemas.microsoft.com/office/powerpoint/2010/main" val="91631255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avec image 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7649733" y="621792"/>
            <a:ext cx="3884546" cy="2280501"/>
          </a:xfrm>
        </p:spPr>
        <p:txBody>
          <a:bodyPr rtlCol="0" anchor="t">
            <a:noAutofit/>
          </a:bodyPr>
          <a:lstStyle>
            <a:lvl1pPr>
              <a:defRPr sz="5600"/>
            </a:lvl1pPr>
          </a:lstStyle>
          <a:p>
            <a:pPr rtl="0"/>
            <a:r>
              <a:rPr lang="fr"/>
              <a:t>Modifiez le style du titre</a:t>
            </a:r>
          </a:p>
        </p:txBody>
      </p:sp>
      <p:sp>
        <p:nvSpPr>
          <p:cNvPr id="3" name="Espace réservé d’image 10">
            <a:extLst>
              <a:ext uri="{FF2B5EF4-FFF2-40B4-BE49-F238E27FC236}">
                <a16:creationId xmlns:a16="http://schemas.microsoft.com/office/drawing/2014/main" id="{74736F65-8A7D-D535-AAD0-31480F8AD318}"/>
              </a:ext>
            </a:extLst>
          </p:cNvPr>
          <p:cNvSpPr>
            <a:spLocks noGrp="1"/>
          </p:cNvSpPr>
          <p:nvPr>
            <p:ph type="pic" sz="quarter" idx="13" hasCustomPrompt="1"/>
          </p:nvPr>
        </p:nvSpPr>
        <p:spPr>
          <a:xfrm>
            <a:off x="-1" y="0"/>
            <a:ext cx="7260609" cy="6858000"/>
          </a:xfrm>
          <a:blipFill>
            <a:blip r:embed="rId2">
              <a:alphaModFix amt="70000"/>
            </a:blip>
            <a:stretch>
              <a:fillRect/>
            </a:stretch>
          </a:blipFill>
        </p:spPr>
        <p:txBody>
          <a:bodyPr rtlCol="0"/>
          <a:lstStyle>
            <a:lvl1pPr>
              <a:defRPr/>
            </a:lvl1pPr>
          </a:lstStyle>
          <a:p>
            <a:pPr rtl="0"/>
            <a:r>
              <a:rPr lang="fr"/>
              <a:t> </a:t>
            </a:r>
          </a:p>
        </p:txBody>
      </p:sp>
      <p:sp>
        <p:nvSpPr>
          <p:cNvPr id="8" name="Espace réservé du contenu 7">
            <a:extLst>
              <a:ext uri="{FF2B5EF4-FFF2-40B4-BE49-F238E27FC236}">
                <a16:creationId xmlns:a16="http://schemas.microsoft.com/office/drawing/2014/main" id="{747AED59-1A26-9C13-8482-7857E7DEFE52}"/>
              </a:ext>
            </a:extLst>
          </p:cNvPr>
          <p:cNvSpPr>
            <a:spLocks noGrp="1"/>
          </p:cNvSpPr>
          <p:nvPr>
            <p:ph sz="quarter" idx="14"/>
          </p:nvPr>
        </p:nvSpPr>
        <p:spPr>
          <a:xfrm>
            <a:off x="7687521" y="3211512"/>
            <a:ext cx="3884547" cy="2743200"/>
          </a:xfrm>
        </p:spPr>
        <p:txBody>
          <a:bodyPr rtlCol="0" anchor="t"/>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4" name="Espace réservé du pied de page 8">
            <a:extLst>
              <a:ext uri="{FF2B5EF4-FFF2-40B4-BE49-F238E27FC236}">
                <a16:creationId xmlns:a16="http://schemas.microsoft.com/office/drawing/2014/main" id="{C64245F1-97E2-FD23-26A5-03067F464698}"/>
              </a:ext>
            </a:extLst>
          </p:cNvPr>
          <p:cNvSpPr>
            <a:spLocks noGrp="1"/>
          </p:cNvSpPr>
          <p:nvPr>
            <p:ph type="ftr" sz="quarter" idx="16"/>
          </p:nvPr>
        </p:nvSpPr>
        <p:spPr>
          <a:xfrm>
            <a:off x="7649733" y="6456384"/>
            <a:ext cx="1968375" cy="379867"/>
          </a:xfrm>
        </p:spPr>
        <p:txBody>
          <a:bodyPr rtlCol="0" anchor="b"/>
          <a:lstStyle/>
          <a:p>
            <a:pPr rtl="0"/>
            <a:r>
              <a:rPr lang="fr"/>
              <a:t>Exemple de texte de pied de page</a:t>
            </a:r>
          </a:p>
        </p:txBody>
      </p:sp>
      <p:sp>
        <p:nvSpPr>
          <p:cNvPr id="5" name="Espace réservé du numéro de diapositive 9">
            <a:extLst>
              <a:ext uri="{FF2B5EF4-FFF2-40B4-BE49-F238E27FC236}">
                <a16:creationId xmlns:a16="http://schemas.microsoft.com/office/drawing/2014/main" id="{15E75D5B-F407-F4DD-192B-D56CF168CDA4}"/>
              </a:ext>
            </a:extLst>
          </p:cNvPr>
          <p:cNvSpPr>
            <a:spLocks noGrp="1"/>
          </p:cNvSpPr>
          <p:nvPr>
            <p:ph type="sldNum" sz="quarter" idx="17"/>
          </p:nvPr>
        </p:nvSpPr>
        <p:spPr>
          <a:xfrm>
            <a:off x="11134152" y="6456385"/>
            <a:ext cx="429207" cy="379867"/>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901087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avec image 1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57332-4C5A-BFFF-1742-2916FBD83118}"/>
              </a:ext>
            </a:extLst>
          </p:cNvPr>
          <p:cNvSpPr>
            <a:spLocks noGrp="1"/>
          </p:cNvSpPr>
          <p:nvPr>
            <p:ph type="title"/>
          </p:nvPr>
        </p:nvSpPr>
        <p:spPr>
          <a:xfrm>
            <a:off x="512064" y="621792"/>
            <a:ext cx="3884546" cy="2280501"/>
          </a:xfrm>
        </p:spPr>
        <p:txBody>
          <a:bodyPr rtlCol="0" anchor="t">
            <a:noAutofit/>
          </a:bodyPr>
          <a:lstStyle>
            <a:lvl1pPr>
              <a:defRPr sz="5600"/>
            </a:lvl1pPr>
          </a:lstStyle>
          <a:p>
            <a:pPr rtl="0"/>
            <a:r>
              <a:rPr lang="fr"/>
              <a:t>Modifiez le style du titre</a:t>
            </a:r>
          </a:p>
        </p:txBody>
      </p:sp>
      <p:sp>
        <p:nvSpPr>
          <p:cNvPr id="3" name="Espace réservé du contenu 7">
            <a:extLst>
              <a:ext uri="{FF2B5EF4-FFF2-40B4-BE49-F238E27FC236}">
                <a16:creationId xmlns:a16="http://schemas.microsoft.com/office/drawing/2014/main" id="{3D76D0DE-4A60-5EEB-7C52-24A5022D25C8}"/>
              </a:ext>
            </a:extLst>
          </p:cNvPr>
          <p:cNvSpPr>
            <a:spLocks noGrp="1"/>
          </p:cNvSpPr>
          <p:nvPr>
            <p:ph sz="quarter" idx="14"/>
          </p:nvPr>
        </p:nvSpPr>
        <p:spPr>
          <a:xfrm>
            <a:off x="530352" y="3209544"/>
            <a:ext cx="3884547" cy="2743200"/>
          </a:xfrm>
        </p:spPr>
        <p:txBody>
          <a:bodyPr rtlCol="0" anchor="t"/>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6" name="Espace réservé d’image 10">
            <a:extLst>
              <a:ext uri="{FF2B5EF4-FFF2-40B4-BE49-F238E27FC236}">
                <a16:creationId xmlns:a16="http://schemas.microsoft.com/office/drawing/2014/main" id="{2A6199B6-23BC-9435-621B-74DD4470E14D}"/>
              </a:ext>
            </a:extLst>
          </p:cNvPr>
          <p:cNvSpPr>
            <a:spLocks noGrp="1"/>
          </p:cNvSpPr>
          <p:nvPr>
            <p:ph type="pic" sz="quarter" idx="13" hasCustomPrompt="1"/>
          </p:nvPr>
        </p:nvSpPr>
        <p:spPr>
          <a:xfrm>
            <a:off x="4954137" y="0"/>
            <a:ext cx="7237863" cy="6858000"/>
          </a:xfrm>
          <a:blipFill>
            <a:blip r:embed="rId2">
              <a:alphaModFix amt="70000"/>
            </a:blip>
            <a:stretch>
              <a:fillRect/>
            </a:stretch>
          </a:blipFill>
        </p:spPr>
        <p:txBody>
          <a:bodyPr rtlCol="0"/>
          <a:lstStyle>
            <a:lvl1pPr>
              <a:defRPr/>
            </a:lvl1pPr>
          </a:lstStyle>
          <a:p>
            <a:pPr rtl="0"/>
            <a:r>
              <a:rPr lang="fr"/>
              <a:t> </a:t>
            </a:r>
          </a:p>
        </p:txBody>
      </p:sp>
      <p:sp>
        <p:nvSpPr>
          <p:cNvPr id="4" name="Espace réservé du pied de page 8">
            <a:extLst>
              <a:ext uri="{FF2B5EF4-FFF2-40B4-BE49-F238E27FC236}">
                <a16:creationId xmlns:a16="http://schemas.microsoft.com/office/drawing/2014/main" id="{A255C95A-1493-49D0-7E13-22BA91D6C3D8}"/>
              </a:ext>
            </a:extLst>
          </p:cNvPr>
          <p:cNvSpPr>
            <a:spLocks noGrp="1"/>
          </p:cNvSpPr>
          <p:nvPr>
            <p:ph type="ftr" sz="quarter" idx="16"/>
          </p:nvPr>
        </p:nvSpPr>
        <p:spPr>
          <a:xfrm>
            <a:off x="530352" y="6456384"/>
            <a:ext cx="1968375" cy="379867"/>
          </a:xfrm>
        </p:spPr>
        <p:txBody>
          <a:bodyPr rtlCol="0" anchor="b"/>
          <a:lstStyle/>
          <a:p>
            <a:pPr rtl="0"/>
            <a:r>
              <a:rPr lang="fr"/>
              <a:t>Exemple de texte de pied de page</a:t>
            </a:r>
          </a:p>
        </p:txBody>
      </p:sp>
      <p:sp>
        <p:nvSpPr>
          <p:cNvPr id="5" name="Espace réservé du numéro de diapositive 9">
            <a:extLst>
              <a:ext uri="{FF2B5EF4-FFF2-40B4-BE49-F238E27FC236}">
                <a16:creationId xmlns:a16="http://schemas.microsoft.com/office/drawing/2014/main" id="{E1D75304-C483-6598-27D2-779691F756A6}"/>
              </a:ext>
            </a:extLst>
          </p:cNvPr>
          <p:cNvSpPr>
            <a:spLocks noGrp="1"/>
          </p:cNvSpPr>
          <p:nvPr>
            <p:ph type="sldNum" sz="quarter" idx="17"/>
          </p:nvPr>
        </p:nvSpPr>
        <p:spPr>
          <a:xfrm>
            <a:off x="4008087" y="6456385"/>
            <a:ext cx="429207" cy="379867"/>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3550362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avec image 12">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B686070-85E7-EB57-8965-F95F2692CC62}"/>
              </a:ext>
            </a:extLst>
          </p:cNvPr>
          <p:cNvSpPr>
            <a:spLocks noGrp="1"/>
          </p:cNvSpPr>
          <p:nvPr>
            <p:ph type="title"/>
          </p:nvPr>
        </p:nvSpPr>
        <p:spPr>
          <a:xfrm>
            <a:off x="512064" y="3608276"/>
            <a:ext cx="4428700" cy="2620587"/>
          </a:xfrm>
        </p:spPr>
        <p:txBody>
          <a:bodyPr rtlCol="0" anchor="t">
            <a:noAutofit/>
          </a:bodyPr>
          <a:lstStyle>
            <a:lvl1pPr>
              <a:defRPr sz="5600"/>
            </a:lvl1pPr>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29000"/>
          </a:xfrm>
          <a:blipFill>
            <a:blip r:embed="rId2">
              <a:alphaModFix amt="70000"/>
            </a:blip>
            <a:stretch>
              <a:fillRect/>
            </a:stretch>
          </a:blipFill>
        </p:spPr>
        <p:txBody>
          <a:bodyPr rtlCol="0"/>
          <a:lstStyle>
            <a:lvl1pPr>
              <a:defRPr/>
            </a:lvl1pPr>
          </a:lstStyle>
          <a:p>
            <a:pPr rtl="0"/>
            <a:r>
              <a:rPr lang="fr"/>
              <a:t> </a:t>
            </a:r>
          </a:p>
        </p:txBody>
      </p:sp>
      <p:sp>
        <p:nvSpPr>
          <p:cNvPr id="2" name="Espace réservé du contenu 7">
            <a:extLst>
              <a:ext uri="{FF2B5EF4-FFF2-40B4-BE49-F238E27FC236}">
                <a16:creationId xmlns:a16="http://schemas.microsoft.com/office/drawing/2014/main" id="{4546533B-13A8-961D-BD05-8DE715F63409}"/>
              </a:ext>
            </a:extLst>
          </p:cNvPr>
          <p:cNvSpPr>
            <a:spLocks noGrp="1"/>
          </p:cNvSpPr>
          <p:nvPr>
            <p:ph sz="quarter" idx="14"/>
          </p:nvPr>
        </p:nvSpPr>
        <p:spPr>
          <a:xfrm>
            <a:off x="5268036" y="3579702"/>
            <a:ext cx="6298442" cy="262058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6" name="Espace réservé du pied de page 8">
            <a:extLst>
              <a:ext uri="{FF2B5EF4-FFF2-40B4-BE49-F238E27FC236}">
                <a16:creationId xmlns:a16="http://schemas.microsoft.com/office/drawing/2014/main" id="{9349FD65-108E-79AD-A9C8-91429963386F}"/>
              </a:ext>
            </a:extLst>
          </p:cNvPr>
          <p:cNvSpPr>
            <a:spLocks noGrp="1"/>
          </p:cNvSpPr>
          <p:nvPr>
            <p:ph type="ftr" sz="quarter" idx="16"/>
          </p:nvPr>
        </p:nvSpPr>
        <p:spPr>
          <a:xfrm>
            <a:off x="5262666" y="6442872"/>
            <a:ext cx="1968375" cy="379867"/>
          </a:xfrm>
        </p:spPr>
        <p:txBody>
          <a:bodyPr rtlCol="0" anchor="b"/>
          <a:lstStyle/>
          <a:p>
            <a:pPr rtl="0"/>
            <a:r>
              <a:rPr lang="fr"/>
              <a:t>Exemple de texte de pied de page</a:t>
            </a:r>
          </a:p>
        </p:txBody>
      </p:sp>
      <p:sp>
        <p:nvSpPr>
          <p:cNvPr id="12" name="Espace réservé de la date 2">
            <a:extLst>
              <a:ext uri="{FF2B5EF4-FFF2-40B4-BE49-F238E27FC236}">
                <a16:creationId xmlns:a16="http://schemas.microsoft.com/office/drawing/2014/main" id="{547B7542-C2BA-4322-9FF4-E2713B917492}"/>
              </a:ext>
            </a:extLst>
          </p:cNvPr>
          <p:cNvSpPr>
            <a:spLocks noGrp="1"/>
          </p:cNvSpPr>
          <p:nvPr>
            <p:ph type="dt" sz="half" idx="18"/>
          </p:nvPr>
        </p:nvSpPr>
        <p:spPr>
          <a:xfrm>
            <a:off x="7697040" y="6442872"/>
            <a:ext cx="2295997" cy="379867"/>
          </a:xfrm>
        </p:spPr>
        <p:txBody>
          <a:bodyPr rtlCol="0" anchor="b"/>
          <a:lstStyle/>
          <a:p>
            <a:pPr rtl="0"/>
            <a:endParaRPr lang="en-US" dirty="0"/>
          </a:p>
        </p:txBody>
      </p:sp>
      <p:sp>
        <p:nvSpPr>
          <p:cNvPr id="7" name="Espace réservé du numéro de diapositive 9">
            <a:extLst>
              <a:ext uri="{FF2B5EF4-FFF2-40B4-BE49-F238E27FC236}">
                <a16:creationId xmlns:a16="http://schemas.microsoft.com/office/drawing/2014/main" id="{EB058DA4-9F6F-CC80-D1C5-728E096806C3}"/>
              </a:ext>
            </a:extLst>
          </p:cNvPr>
          <p:cNvSpPr>
            <a:spLocks noGrp="1"/>
          </p:cNvSpPr>
          <p:nvPr>
            <p:ph type="sldNum" sz="quarter" idx="17"/>
          </p:nvPr>
        </p:nvSpPr>
        <p:spPr>
          <a:xfrm>
            <a:off x="11137271" y="6442873"/>
            <a:ext cx="429207" cy="379867"/>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1265173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 avec image 13">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EC4192E-0615-6D24-7F21-2ED903A0F72C}"/>
              </a:ext>
            </a:extLst>
          </p:cNvPr>
          <p:cNvSpPr>
            <a:spLocks noGrp="1"/>
          </p:cNvSpPr>
          <p:nvPr>
            <p:ph type="title"/>
          </p:nvPr>
        </p:nvSpPr>
        <p:spPr>
          <a:xfrm>
            <a:off x="512064" y="621792"/>
            <a:ext cx="4428700" cy="2601925"/>
          </a:xfrm>
        </p:spPr>
        <p:txBody>
          <a:bodyPr rtlCol="0" anchor="t">
            <a:noAutofit/>
          </a:bodyPr>
          <a:lstStyle>
            <a:lvl1pPr>
              <a:defRPr sz="5600"/>
            </a:lvl1pPr>
          </a:lstStyle>
          <a:p>
            <a:pPr rtl="0"/>
            <a:r>
              <a:rPr lang="fr"/>
              <a:t>Modifiez le style du titre</a:t>
            </a:r>
          </a:p>
        </p:txBody>
      </p:sp>
      <p:sp>
        <p:nvSpPr>
          <p:cNvPr id="8" name="Espace réservé du pied de page 7">
            <a:extLst>
              <a:ext uri="{FF2B5EF4-FFF2-40B4-BE49-F238E27FC236}">
                <a16:creationId xmlns:a16="http://schemas.microsoft.com/office/drawing/2014/main" id="{353F39CB-9CE6-B4F1-AF33-1A09A12BE9AE}"/>
              </a:ext>
            </a:extLst>
          </p:cNvPr>
          <p:cNvSpPr>
            <a:spLocks noGrp="1"/>
          </p:cNvSpPr>
          <p:nvPr>
            <p:ph type="ftr" sz="quarter" idx="16"/>
          </p:nvPr>
        </p:nvSpPr>
        <p:spPr>
          <a:xfrm>
            <a:off x="530352" y="110364"/>
            <a:ext cx="4297680" cy="365125"/>
          </a:xfrm>
        </p:spPr>
        <p:txBody>
          <a:bodyPr rtlCol="0"/>
          <a:lstStyle/>
          <a:p>
            <a:pPr rtl="0"/>
            <a:r>
              <a:rPr lang="fr"/>
              <a:t>Exemple de texte de pied de page</a:t>
            </a:r>
          </a:p>
        </p:txBody>
      </p:sp>
      <p:sp>
        <p:nvSpPr>
          <p:cNvPr id="7" name="Espace réservé de la date 6">
            <a:extLst>
              <a:ext uri="{FF2B5EF4-FFF2-40B4-BE49-F238E27FC236}">
                <a16:creationId xmlns:a16="http://schemas.microsoft.com/office/drawing/2014/main" id="{40F9206B-94E8-C3F0-6151-8464A5C587D6}"/>
              </a:ext>
            </a:extLst>
          </p:cNvPr>
          <p:cNvSpPr>
            <a:spLocks noGrp="1"/>
          </p:cNvSpPr>
          <p:nvPr>
            <p:ph type="dt" sz="half" idx="15"/>
          </p:nvPr>
        </p:nvSpPr>
        <p:spPr>
          <a:xfrm>
            <a:off x="5264400" y="104576"/>
            <a:ext cx="4836883" cy="365125"/>
          </a:xfrm>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90CE137C-A6F0-119E-F45A-788BDB12E8F7}"/>
              </a:ext>
            </a:extLst>
          </p:cNvPr>
          <p:cNvSpPr>
            <a:spLocks noGrp="1"/>
          </p:cNvSpPr>
          <p:nvPr>
            <p:ph type="sldNum" sz="quarter" idx="17"/>
          </p:nvPr>
        </p:nvSpPr>
        <p:spPr>
          <a:xfrm>
            <a:off x="11136179" y="110364"/>
            <a:ext cx="429207" cy="365125"/>
          </a:xfrm>
        </p:spPr>
        <p:txBody>
          <a:bodyPr rtlCol="0"/>
          <a:lstStyle/>
          <a:p>
            <a:pPr rtl="0"/>
            <a:fld id="{CC057153-B650-4DEB-B370-79DDCFDCE934}" type="slidenum">
              <a:rPr lang="en-US" smtClean="0"/>
              <a:pPr rtl="0"/>
              <a:t>‹N°›</a:t>
            </a:fld>
            <a:endParaRPr lang="en-US" dirty="0"/>
          </a:p>
        </p:txBody>
      </p:sp>
      <p:sp>
        <p:nvSpPr>
          <p:cNvPr id="9" name="Espace réservé du contenu 7">
            <a:extLst>
              <a:ext uri="{FF2B5EF4-FFF2-40B4-BE49-F238E27FC236}">
                <a16:creationId xmlns:a16="http://schemas.microsoft.com/office/drawing/2014/main" id="{D330B07B-AD04-71E7-8385-E5A3DE536FA1}"/>
              </a:ext>
            </a:extLst>
          </p:cNvPr>
          <p:cNvSpPr>
            <a:spLocks noGrp="1"/>
          </p:cNvSpPr>
          <p:nvPr>
            <p:ph sz="quarter" idx="14"/>
          </p:nvPr>
        </p:nvSpPr>
        <p:spPr>
          <a:xfrm>
            <a:off x="5266944" y="603504"/>
            <a:ext cx="6298442" cy="260192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3" name="Espace réservé d’image 10">
            <a:extLst>
              <a:ext uri="{FF2B5EF4-FFF2-40B4-BE49-F238E27FC236}">
                <a16:creationId xmlns:a16="http://schemas.microsoft.com/office/drawing/2014/main" id="{2BD75130-65F5-8CA7-F1DB-569BD060C526}"/>
              </a:ext>
            </a:extLst>
          </p:cNvPr>
          <p:cNvSpPr>
            <a:spLocks noGrp="1"/>
          </p:cNvSpPr>
          <p:nvPr>
            <p:ph type="pic" sz="quarter" idx="13" hasCustomPrompt="1"/>
          </p:nvPr>
        </p:nvSpPr>
        <p:spPr>
          <a:xfrm>
            <a:off x="-1" y="3429000"/>
            <a:ext cx="12192000" cy="3429000"/>
          </a:xfrm>
          <a:blipFill>
            <a:blip r:embed="rId2">
              <a:alphaModFix amt="70000"/>
            </a:blip>
            <a:stretch>
              <a:fillRect/>
            </a:stretch>
          </a:blipFill>
        </p:spPr>
        <p:txBody>
          <a:bodyPr rtlCol="0"/>
          <a:lstStyle>
            <a:lvl1pPr>
              <a:defRPr/>
            </a:lvl1pPr>
          </a:lstStyle>
          <a:p>
            <a:pPr rtl="0"/>
            <a:r>
              <a:rPr lang="fr"/>
              <a:t> </a:t>
            </a:r>
          </a:p>
        </p:txBody>
      </p:sp>
    </p:spTree>
    <p:extLst>
      <p:ext uri="{BB962C8B-B14F-4D97-AF65-F5344CB8AC3E}">
        <p14:creationId xmlns:p14="http://schemas.microsoft.com/office/powerpoint/2010/main" val="4096079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 avec image 1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512063" y="621792"/>
            <a:ext cx="6680347" cy="1892808"/>
          </a:xfrm>
        </p:spPr>
        <p:txBody>
          <a:bodyPr rtlCol="0" anchor="t">
            <a:noAutofit/>
          </a:bodyPr>
          <a:lstStyle>
            <a:lvl1pPr>
              <a:defRPr sz="5600"/>
            </a:lvl1pPr>
          </a:lstStyle>
          <a:p>
            <a:pPr rtl="0"/>
            <a:r>
              <a:rPr lang="fr"/>
              <a:t>Modifiez le style du titre</a:t>
            </a:r>
          </a:p>
        </p:txBody>
      </p:sp>
      <p:sp>
        <p:nvSpPr>
          <p:cNvPr id="8" name="Espace réservé du contenu 7">
            <a:extLst>
              <a:ext uri="{FF2B5EF4-FFF2-40B4-BE49-F238E27FC236}">
                <a16:creationId xmlns:a16="http://schemas.microsoft.com/office/drawing/2014/main" id="{C3D15418-1E32-0501-0E66-54FC2DD08E39}"/>
              </a:ext>
            </a:extLst>
          </p:cNvPr>
          <p:cNvSpPr>
            <a:spLocks noGrp="1"/>
          </p:cNvSpPr>
          <p:nvPr>
            <p:ph sz="quarter" idx="14"/>
          </p:nvPr>
        </p:nvSpPr>
        <p:spPr>
          <a:xfrm>
            <a:off x="530351" y="3005447"/>
            <a:ext cx="6680345" cy="3230761"/>
          </a:xfrm>
        </p:spPr>
        <p:txBody>
          <a:bodyPr rtlCol="0"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7" name="Espace réservé d’image 10">
            <a:extLst>
              <a:ext uri="{FF2B5EF4-FFF2-40B4-BE49-F238E27FC236}">
                <a16:creationId xmlns:a16="http://schemas.microsoft.com/office/drawing/2014/main" id="{6D26A7AC-B400-7088-EC1C-217678DB14AB}"/>
              </a:ext>
            </a:extLst>
          </p:cNvPr>
          <p:cNvSpPr>
            <a:spLocks noGrp="1"/>
          </p:cNvSpPr>
          <p:nvPr>
            <p:ph type="pic" sz="quarter" idx="18"/>
          </p:nvPr>
        </p:nvSpPr>
        <p:spPr>
          <a:xfrm>
            <a:off x="7424382" y="136478"/>
            <a:ext cx="4612943" cy="6099730"/>
          </a:xfrm>
          <a:blipFill>
            <a:blip r:embed="rId2">
              <a:alphaModFix amt="70000"/>
            </a:blip>
            <a:stretch>
              <a:fillRect/>
            </a:stretch>
          </a:blipFill>
        </p:spPr>
        <p:txBody>
          <a:bodyPr rtlCol="0"/>
          <a:lstStyle/>
          <a:p>
            <a:pPr rtl="0"/>
            <a:endParaRPr lang="en-US" dirty="0"/>
          </a:p>
          <a:p>
            <a:pPr rtl="0"/>
            <a:endParaRPr lang="en-US" dirty="0"/>
          </a:p>
        </p:txBody>
      </p:sp>
      <p:sp>
        <p:nvSpPr>
          <p:cNvPr id="3" name="Espace réservé du pied de page 8">
            <a:extLst>
              <a:ext uri="{FF2B5EF4-FFF2-40B4-BE49-F238E27FC236}">
                <a16:creationId xmlns:a16="http://schemas.microsoft.com/office/drawing/2014/main" id="{34B3914D-A10D-2D8F-7CC2-7E07FAAE88EA}"/>
              </a:ext>
            </a:extLst>
          </p:cNvPr>
          <p:cNvSpPr>
            <a:spLocks noGrp="1"/>
          </p:cNvSpPr>
          <p:nvPr>
            <p:ph type="ftr" sz="quarter" idx="16"/>
          </p:nvPr>
        </p:nvSpPr>
        <p:spPr>
          <a:xfrm>
            <a:off x="530352" y="6462179"/>
            <a:ext cx="1968375" cy="365125"/>
          </a:xfrm>
        </p:spPr>
        <p:txBody>
          <a:bodyPr rtlCol="0" anchor="b"/>
          <a:lstStyle/>
          <a:p>
            <a:pPr rtl="0"/>
            <a:r>
              <a:rPr lang="fr"/>
              <a:t>Exemple de texte de pied de page</a:t>
            </a:r>
          </a:p>
        </p:txBody>
      </p:sp>
      <p:sp>
        <p:nvSpPr>
          <p:cNvPr id="10" name="Espace réservé de la date 9">
            <a:extLst>
              <a:ext uri="{FF2B5EF4-FFF2-40B4-BE49-F238E27FC236}">
                <a16:creationId xmlns:a16="http://schemas.microsoft.com/office/drawing/2014/main" id="{4A78AAE3-4F7C-3B5B-F640-B147F33EB691}"/>
              </a:ext>
            </a:extLst>
          </p:cNvPr>
          <p:cNvSpPr>
            <a:spLocks noGrp="1"/>
          </p:cNvSpPr>
          <p:nvPr>
            <p:ph type="dt" sz="half" idx="19"/>
          </p:nvPr>
        </p:nvSpPr>
        <p:spPr>
          <a:xfrm>
            <a:off x="7328846" y="6492875"/>
            <a:ext cx="3270368" cy="365125"/>
          </a:xfrm>
        </p:spPr>
        <p:txBody>
          <a:bodyPr rtlCol="0" anchor="b"/>
          <a:lstStyle/>
          <a:p>
            <a:pPr rtl="0"/>
            <a:endParaRPr lang="en-US" dirty="0"/>
          </a:p>
        </p:txBody>
      </p:sp>
      <p:sp>
        <p:nvSpPr>
          <p:cNvPr id="4" name="Espace réservé du numéro de diapositive 9">
            <a:extLst>
              <a:ext uri="{FF2B5EF4-FFF2-40B4-BE49-F238E27FC236}">
                <a16:creationId xmlns:a16="http://schemas.microsoft.com/office/drawing/2014/main" id="{728CC4AA-DAFA-3E74-3F32-B26BE709A8D2}"/>
              </a:ext>
            </a:extLst>
          </p:cNvPr>
          <p:cNvSpPr>
            <a:spLocks noGrp="1"/>
          </p:cNvSpPr>
          <p:nvPr>
            <p:ph type="sldNum" sz="quarter" idx="17"/>
          </p:nvPr>
        </p:nvSpPr>
        <p:spPr>
          <a:xfrm>
            <a:off x="11762793" y="6462179"/>
            <a:ext cx="429207" cy="365125"/>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1784013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u avec image 1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DCA9E-2928-08E5-AA9D-7B45CB4A9C86}"/>
              </a:ext>
            </a:extLst>
          </p:cNvPr>
          <p:cNvSpPr>
            <a:spLocks noGrp="1"/>
          </p:cNvSpPr>
          <p:nvPr>
            <p:ph type="title"/>
          </p:nvPr>
        </p:nvSpPr>
        <p:spPr>
          <a:xfrm>
            <a:off x="512064" y="621792"/>
            <a:ext cx="5358019" cy="1840898"/>
          </a:xfrm>
        </p:spPr>
        <p:txBody>
          <a:bodyPr rtlCol="0" anchor="t">
            <a:noAutofit/>
          </a:bodyPr>
          <a:lstStyle>
            <a:lvl1pPr>
              <a:defRPr sz="5600"/>
            </a:lvl1pPr>
          </a:lstStyle>
          <a:p>
            <a:pPr rtl="0"/>
            <a:r>
              <a:rPr lang="fr"/>
              <a:t>Modifiez le style du titre</a:t>
            </a:r>
          </a:p>
        </p:txBody>
      </p:sp>
      <p:sp>
        <p:nvSpPr>
          <p:cNvPr id="10" name="Espace réservé du contenu 7">
            <a:extLst>
              <a:ext uri="{FF2B5EF4-FFF2-40B4-BE49-F238E27FC236}">
                <a16:creationId xmlns:a16="http://schemas.microsoft.com/office/drawing/2014/main" id="{B744A6F4-47F7-7529-5231-5CE0A904C5EE}"/>
              </a:ext>
            </a:extLst>
          </p:cNvPr>
          <p:cNvSpPr>
            <a:spLocks noGrp="1"/>
          </p:cNvSpPr>
          <p:nvPr>
            <p:ph sz="quarter" idx="14"/>
          </p:nvPr>
        </p:nvSpPr>
        <p:spPr>
          <a:xfrm>
            <a:off x="530352" y="2843784"/>
            <a:ext cx="5358019" cy="3289253"/>
          </a:xfrm>
        </p:spPr>
        <p:txBody>
          <a:bodyPr rtlCol="0"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4" name="Espace réservé du pied de page 3">
            <a:extLst>
              <a:ext uri="{FF2B5EF4-FFF2-40B4-BE49-F238E27FC236}">
                <a16:creationId xmlns:a16="http://schemas.microsoft.com/office/drawing/2014/main" id="{459D8383-42AF-7DFA-C40A-B388514EFD97}"/>
              </a:ext>
            </a:extLst>
          </p:cNvPr>
          <p:cNvSpPr>
            <a:spLocks noGrp="1"/>
          </p:cNvSpPr>
          <p:nvPr>
            <p:ph type="ftr" sz="quarter" idx="16"/>
          </p:nvPr>
        </p:nvSpPr>
        <p:spPr>
          <a:xfrm>
            <a:off x="6192658" y="117098"/>
            <a:ext cx="3323230" cy="365125"/>
          </a:xfrm>
        </p:spPr>
        <p:txBody>
          <a:bodyPr rtlCol="0"/>
          <a:lstStyle/>
          <a:p>
            <a:pPr rtl="0"/>
            <a:r>
              <a:rPr lang="fr"/>
              <a:t>Exemple de texte de pied de page</a:t>
            </a:r>
          </a:p>
        </p:txBody>
      </p:sp>
      <p:sp>
        <p:nvSpPr>
          <p:cNvPr id="9" name="Espace réservé du numéro de diapositive 8">
            <a:extLst>
              <a:ext uri="{FF2B5EF4-FFF2-40B4-BE49-F238E27FC236}">
                <a16:creationId xmlns:a16="http://schemas.microsoft.com/office/drawing/2014/main" id="{1711CA84-487B-3628-F588-A19D042E21A7}"/>
              </a:ext>
            </a:extLst>
          </p:cNvPr>
          <p:cNvSpPr>
            <a:spLocks noGrp="1"/>
          </p:cNvSpPr>
          <p:nvPr>
            <p:ph type="sldNum" sz="quarter" idx="17"/>
          </p:nvPr>
        </p:nvSpPr>
        <p:spPr>
          <a:xfrm>
            <a:off x="11240279" y="110364"/>
            <a:ext cx="429207" cy="365125"/>
          </a:xfrm>
        </p:spPr>
        <p:txBody>
          <a:bodyPr rtlCol="0"/>
          <a:lstStyle/>
          <a:p>
            <a:pPr rtl="0"/>
            <a:fld id="{CC057153-B650-4DEB-B370-79DDCFDCE934}" type="slidenum">
              <a:rPr lang="en-US" smtClean="0"/>
              <a:pPr rtl="0"/>
              <a:t>‹N°›</a:t>
            </a:fld>
            <a:endParaRPr lang="en-US" dirty="0"/>
          </a:p>
        </p:txBody>
      </p:sp>
      <p:sp>
        <p:nvSpPr>
          <p:cNvPr id="12" name="Espace réservé d’image 10">
            <a:extLst>
              <a:ext uri="{FF2B5EF4-FFF2-40B4-BE49-F238E27FC236}">
                <a16:creationId xmlns:a16="http://schemas.microsoft.com/office/drawing/2014/main" id="{8FD38FA1-53E1-B8E1-3AE1-25A40C63D49A}"/>
              </a:ext>
            </a:extLst>
          </p:cNvPr>
          <p:cNvSpPr>
            <a:spLocks noGrp="1"/>
          </p:cNvSpPr>
          <p:nvPr>
            <p:ph type="pic" sz="quarter" idx="18" hasCustomPrompt="1"/>
          </p:nvPr>
        </p:nvSpPr>
        <p:spPr>
          <a:xfrm>
            <a:off x="6303631" y="2843784"/>
            <a:ext cx="5243935" cy="3289253"/>
          </a:xfrm>
          <a:blipFill>
            <a:blip r:embed="rId2">
              <a:alphaModFix amt="70000"/>
            </a:blip>
            <a:stretch>
              <a:fillRect/>
            </a:stretch>
          </a:blipFill>
        </p:spPr>
        <p:txBody>
          <a:bodyPr rtlCol="0"/>
          <a:lstStyle>
            <a:lvl1pPr>
              <a:defRPr/>
            </a:lvl1pPr>
          </a:lstStyle>
          <a:p>
            <a:pPr rtl="0"/>
            <a:r>
              <a:rPr lang="fr"/>
              <a:t> </a:t>
            </a:r>
          </a:p>
        </p:txBody>
      </p:sp>
    </p:spTree>
    <p:extLst>
      <p:ext uri="{BB962C8B-B14F-4D97-AF65-F5344CB8AC3E}">
        <p14:creationId xmlns:p14="http://schemas.microsoft.com/office/powerpoint/2010/main" val="2922100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u avec image 16">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B0F469B-7972-C862-3265-20EC44D749C7}"/>
              </a:ext>
            </a:extLst>
          </p:cNvPr>
          <p:cNvSpPr>
            <a:spLocks noGrp="1"/>
          </p:cNvSpPr>
          <p:nvPr>
            <p:ph type="title"/>
          </p:nvPr>
        </p:nvSpPr>
        <p:spPr>
          <a:xfrm>
            <a:off x="512064" y="631710"/>
            <a:ext cx="11032239" cy="1115203"/>
          </a:xfrm>
        </p:spPr>
        <p:txBody>
          <a:bodyPr rtlCol="0" anchor="t">
            <a:noAutofit/>
          </a:bodyPr>
          <a:lstStyle>
            <a:lvl1pPr>
              <a:defRPr sz="5600"/>
            </a:lvl1pPr>
          </a:lstStyle>
          <a:p>
            <a:pPr rtl="0"/>
            <a:r>
              <a:rPr lang="fr"/>
              <a:t>Modifiez le style du titre</a:t>
            </a:r>
          </a:p>
        </p:txBody>
      </p:sp>
      <p:sp>
        <p:nvSpPr>
          <p:cNvPr id="13" name="Espace réservé d’image 10">
            <a:extLst>
              <a:ext uri="{FF2B5EF4-FFF2-40B4-BE49-F238E27FC236}">
                <a16:creationId xmlns:a16="http://schemas.microsoft.com/office/drawing/2014/main" id="{1A9091ED-65DB-CA4C-BC68-EC773138EFA0}"/>
              </a:ext>
            </a:extLst>
          </p:cNvPr>
          <p:cNvSpPr>
            <a:spLocks noGrp="1"/>
          </p:cNvSpPr>
          <p:nvPr>
            <p:ph type="pic" sz="quarter" idx="18" hasCustomPrompt="1"/>
          </p:nvPr>
        </p:nvSpPr>
        <p:spPr>
          <a:xfrm>
            <a:off x="109181" y="2115403"/>
            <a:ext cx="5786651" cy="4671431"/>
          </a:xfrm>
          <a:blipFill>
            <a:blip r:embed="rId2">
              <a:alphaModFix amt="70000"/>
            </a:blip>
            <a:stretch>
              <a:fillRect/>
            </a:stretch>
          </a:blipFill>
        </p:spPr>
        <p:txBody>
          <a:bodyPr rtlCol="0"/>
          <a:lstStyle>
            <a:lvl1pPr>
              <a:defRPr/>
            </a:lvl1pPr>
          </a:lstStyle>
          <a:p>
            <a:pPr rtl="0"/>
            <a:r>
              <a:rPr lang="fr"/>
              <a:t> </a:t>
            </a:r>
          </a:p>
        </p:txBody>
      </p:sp>
      <p:sp>
        <p:nvSpPr>
          <p:cNvPr id="10" name="Espace réservé du contenu 7">
            <a:extLst>
              <a:ext uri="{FF2B5EF4-FFF2-40B4-BE49-F238E27FC236}">
                <a16:creationId xmlns:a16="http://schemas.microsoft.com/office/drawing/2014/main" id="{A3F07A79-5344-FA17-3625-1266EFAA87FD}"/>
              </a:ext>
            </a:extLst>
          </p:cNvPr>
          <p:cNvSpPr>
            <a:spLocks noGrp="1"/>
          </p:cNvSpPr>
          <p:nvPr>
            <p:ph sz="quarter" idx="14"/>
          </p:nvPr>
        </p:nvSpPr>
        <p:spPr>
          <a:xfrm>
            <a:off x="6190488" y="2115403"/>
            <a:ext cx="5353815" cy="4110888"/>
          </a:xfrm>
        </p:spPr>
        <p:txBody>
          <a:bodyPr rtlCol="0" anchor="t">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7" name="Espace réservé du pied de page 6">
            <a:extLst>
              <a:ext uri="{FF2B5EF4-FFF2-40B4-BE49-F238E27FC236}">
                <a16:creationId xmlns:a16="http://schemas.microsoft.com/office/drawing/2014/main" id="{AC0D704B-E4D2-B261-890F-35C54C94C6EE}"/>
              </a:ext>
            </a:extLst>
          </p:cNvPr>
          <p:cNvSpPr>
            <a:spLocks noGrp="1"/>
          </p:cNvSpPr>
          <p:nvPr>
            <p:ph type="ftr" sz="quarter" idx="20"/>
          </p:nvPr>
        </p:nvSpPr>
        <p:spPr>
          <a:xfrm>
            <a:off x="6177425" y="6428984"/>
            <a:ext cx="4467829" cy="365125"/>
          </a:xfrm>
        </p:spPr>
        <p:txBody>
          <a:bodyPr rtlCol="0" anchor="b"/>
          <a:lstStyle/>
          <a:p>
            <a:pPr rtl="0"/>
            <a:r>
              <a:rPr lang="fr"/>
              <a:t>Exemple de texte de pied de page</a:t>
            </a:r>
          </a:p>
        </p:txBody>
      </p:sp>
      <p:sp>
        <p:nvSpPr>
          <p:cNvPr id="8" name="Espace réservé du numéro de diapositive 7">
            <a:extLst>
              <a:ext uri="{FF2B5EF4-FFF2-40B4-BE49-F238E27FC236}">
                <a16:creationId xmlns:a16="http://schemas.microsoft.com/office/drawing/2014/main" id="{C5932FFD-B632-F7EE-B653-9A621348C003}"/>
              </a:ext>
            </a:extLst>
          </p:cNvPr>
          <p:cNvSpPr>
            <a:spLocks noGrp="1"/>
          </p:cNvSpPr>
          <p:nvPr>
            <p:ph type="sldNum" sz="quarter" idx="21"/>
          </p:nvPr>
        </p:nvSpPr>
        <p:spPr>
          <a:xfrm>
            <a:off x="10926847" y="6421709"/>
            <a:ext cx="617457" cy="365125"/>
          </a:xfrm>
        </p:spPr>
        <p:txBody>
          <a:bodyPr rtlCol="0" anchor="b"/>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279421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u avec image 1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512064" y="621792"/>
            <a:ext cx="3528795" cy="1875965"/>
          </a:xfrm>
        </p:spPr>
        <p:txBody>
          <a:bodyPr rtlCol="0" anchor="t" anchorCtr="0">
            <a:noAutofit/>
          </a:bodyPr>
          <a:lstStyle>
            <a:lvl1pPr>
              <a:defRPr sz="5600"/>
            </a:lvl1pPr>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49183" y="2890640"/>
            <a:ext cx="3424181" cy="3342450"/>
          </a:xfrm>
          <a:blipFill>
            <a:blip r:embed="rId2">
              <a:alphaModFix amt="70000"/>
            </a:blip>
            <a:stretch>
              <a:fillRect/>
            </a:stretch>
          </a:blipFill>
        </p:spPr>
        <p:txBody>
          <a:bodyPr rtlCol="0"/>
          <a:lstStyle>
            <a:lvl1pPr marL="0" indent="0">
              <a:buNone/>
              <a:defRPr/>
            </a:lvl1pPr>
          </a:lstStyle>
          <a:p>
            <a:pPr rtl="0"/>
            <a:r>
              <a:rPr lang="fr"/>
              <a:t> </a:t>
            </a:r>
          </a:p>
        </p:txBody>
      </p:sp>
      <p:sp>
        <p:nvSpPr>
          <p:cNvPr id="8" name="Espace réservé du contenu 7">
            <a:extLst>
              <a:ext uri="{FF2B5EF4-FFF2-40B4-BE49-F238E27FC236}">
                <a16:creationId xmlns:a16="http://schemas.microsoft.com/office/drawing/2014/main" id="{83F7B03F-5EDA-605B-1A2E-F48896E48939}"/>
              </a:ext>
            </a:extLst>
          </p:cNvPr>
          <p:cNvSpPr>
            <a:spLocks noGrp="1"/>
          </p:cNvSpPr>
          <p:nvPr>
            <p:ph sz="quarter" idx="14"/>
          </p:nvPr>
        </p:nvSpPr>
        <p:spPr>
          <a:xfrm>
            <a:off x="4312351" y="603504"/>
            <a:ext cx="7215984" cy="5558959"/>
          </a:xfrm>
        </p:spPr>
        <p:txBody>
          <a:bodyPr rtlCol="0" anchor="t" anchorCtr="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7" name="Espace réservé du pied de page 6">
            <a:extLst>
              <a:ext uri="{FF2B5EF4-FFF2-40B4-BE49-F238E27FC236}">
                <a16:creationId xmlns:a16="http://schemas.microsoft.com/office/drawing/2014/main" id="{27B28364-BB1F-C92D-6EA6-E9AFEACC2D4A}"/>
              </a:ext>
            </a:extLst>
          </p:cNvPr>
          <p:cNvSpPr>
            <a:spLocks noGrp="1"/>
          </p:cNvSpPr>
          <p:nvPr>
            <p:ph type="ftr" sz="quarter" idx="16"/>
          </p:nvPr>
        </p:nvSpPr>
        <p:spPr>
          <a:xfrm>
            <a:off x="545926" y="6438284"/>
            <a:ext cx="5276852" cy="365125"/>
          </a:xfrm>
        </p:spPr>
        <p:txBody>
          <a:bodyPr rtlCol="0" anchor="b"/>
          <a:lstStyle/>
          <a:p>
            <a:pPr rtl="0"/>
            <a:r>
              <a:rPr lang="fr"/>
              <a:t>Exemple de texte de pied de page</a:t>
            </a:r>
          </a:p>
        </p:txBody>
      </p:sp>
      <p:sp>
        <p:nvSpPr>
          <p:cNvPr id="6" name="Espace réservé de la date 5">
            <a:extLst>
              <a:ext uri="{FF2B5EF4-FFF2-40B4-BE49-F238E27FC236}">
                <a16:creationId xmlns:a16="http://schemas.microsoft.com/office/drawing/2014/main" id="{3E4B54CF-3562-5862-E6DB-CEF1F22146EA}"/>
              </a:ext>
            </a:extLst>
          </p:cNvPr>
          <p:cNvSpPr>
            <a:spLocks noGrp="1"/>
          </p:cNvSpPr>
          <p:nvPr>
            <p:ph type="dt" sz="half" idx="15"/>
          </p:nvPr>
        </p:nvSpPr>
        <p:spPr>
          <a:xfrm>
            <a:off x="6190488" y="6432496"/>
            <a:ext cx="2544079" cy="365125"/>
          </a:xfrm>
        </p:spPr>
        <p:txBody>
          <a:bodyPr rtlCol="0" anchor="b"/>
          <a:lstStyle/>
          <a:p>
            <a:pPr rtl="0"/>
            <a:endParaRPr lang="en-US" dirty="0"/>
          </a:p>
        </p:txBody>
      </p:sp>
      <p:sp>
        <p:nvSpPr>
          <p:cNvPr id="9" name="Espace réservé du numéro de diapositive 8">
            <a:extLst>
              <a:ext uri="{FF2B5EF4-FFF2-40B4-BE49-F238E27FC236}">
                <a16:creationId xmlns:a16="http://schemas.microsoft.com/office/drawing/2014/main" id="{BB780F23-567A-D56A-4657-9FE5DB9F1C69}"/>
              </a:ext>
            </a:extLst>
          </p:cNvPr>
          <p:cNvSpPr>
            <a:spLocks noGrp="1"/>
          </p:cNvSpPr>
          <p:nvPr>
            <p:ph type="sldNum" sz="quarter" idx="17"/>
          </p:nvPr>
        </p:nvSpPr>
        <p:spPr>
          <a:xfrm>
            <a:off x="11099128" y="6438284"/>
            <a:ext cx="429207" cy="365125"/>
          </a:xfrm>
        </p:spPr>
        <p:txBody>
          <a:bodyPr rtlCol="0" anchor="b"/>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3233100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u avec image 1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501348" y="644000"/>
            <a:ext cx="2594550" cy="1877132"/>
          </a:xfrm>
        </p:spPr>
        <p:txBody>
          <a:bodyPr rtlCol="0" anchor="t" anchorCtr="0">
            <a:noAutofit/>
          </a:bodyPr>
          <a:lstStyle>
            <a:lvl1pPr>
              <a:defRPr sz="5600"/>
            </a:lvl1pPr>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6740" y="2899954"/>
            <a:ext cx="3610418" cy="3314046"/>
          </a:xfrm>
          <a:blipFill>
            <a:blip r:embed="rId2">
              <a:alphaModFix amt="70000"/>
            </a:blip>
            <a:stretch>
              <a:fillRect/>
            </a:stretch>
          </a:blipFill>
        </p:spPr>
        <p:txBody>
          <a:bodyPr rtlCol="0"/>
          <a:lstStyle>
            <a:lvl1pPr marL="0" indent="0">
              <a:buNone/>
              <a:defRPr/>
            </a:lvl1pPr>
          </a:lstStyle>
          <a:p>
            <a:pPr rtl="0"/>
            <a:r>
              <a:rPr lang="fr"/>
              <a:t> </a:t>
            </a:r>
          </a:p>
        </p:txBody>
      </p:sp>
      <p:sp>
        <p:nvSpPr>
          <p:cNvPr id="8" name="Espace réservé du contenu 7">
            <a:extLst>
              <a:ext uri="{FF2B5EF4-FFF2-40B4-BE49-F238E27FC236}">
                <a16:creationId xmlns:a16="http://schemas.microsoft.com/office/drawing/2014/main" id="{83F7B03F-5EDA-605B-1A2E-F48896E48939}"/>
              </a:ext>
            </a:extLst>
          </p:cNvPr>
          <p:cNvSpPr>
            <a:spLocks noGrp="1"/>
          </p:cNvSpPr>
          <p:nvPr>
            <p:ph sz="quarter" idx="14"/>
          </p:nvPr>
        </p:nvSpPr>
        <p:spPr>
          <a:xfrm>
            <a:off x="4402183" y="644000"/>
            <a:ext cx="7183078" cy="5570000"/>
          </a:xfrm>
        </p:spPr>
        <p:txBody>
          <a:bodyPr rtlCol="0" anchor="b" anchorCtr="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13" name="Espace réservé du pied de page 6">
            <a:extLst>
              <a:ext uri="{FF2B5EF4-FFF2-40B4-BE49-F238E27FC236}">
                <a16:creationId xmlns:a16="http://schemas.microsoft.com/office/drawing/2014/main" id="{E471EB04-B63C-4629-0688-E2CC8C576A5A}"/>
              </a:ext>
            </a:extLst>
          </p:cNvPr>
          <p:cNvSpPr>
            <a:spLocks noGrp="1"/>
          </p:cNvSpPr>
          <p:nvPr>
            <p:ph type="ftr" sz="quarter" idx="16"/>
          </p:nvPr>
        </p:nvSpPr>
        <p:spPr>
          <a:xfrm>
            <a:off x="545926" y="6438284"/>
            <a:ext cx="5276852" cy="365125"/>
          </a:xfrm>
        </p:spPr>
        <p:txBody>
          <a:bodyPr rtlCol="0" anchor="b"/>
          <a:lstStyle/>
          <a:p>
            <a:pPr rtl="0"/>
            <a:r>
              <a:rPr lang="fr"/>
              <a:t>Exemple de texte de pied de page</a:t>
            </a:r>
          </a:p>
        </p:txBody>
      </p:sp>
      <p:sp>
        <p:nvSpPr>
          <p:cNvPr id="12" name="Espace réservé de la date 5">
            <a:extLst>
              <a:ext uri="{FF2B5EF4-FFF2-40B4-BE49-F238E27FC236}">
                <a16:creationId xmlns:a16="http://schemas.microsoft.com/office/drawing/2014/main" id="{A4924D77-E18C-D84A-F550-9B0188FEBF87}"/>
              </a:ext>
            </a:extLst>
          </p:cNvPr>
          <p:cNvSpPr>
            <a:spLocks noGrp="1"/>
          </p:cNvSpPr>
          <p:nvPr>
            <p:ph type="dt" sz="half" idx="15"/>
          </p:nvPr>
        </p:nvSpPr>
        <p:spPr>
          <a:xfrm>
            <a:off x="6190488" y="6432496"/>
            <a:ext cx="2544079" cy="365125"/>
          </a:xfrm>
        </p:spPr>
        <p:txBody>
          <a:bodyPr rtlCol="0" anchor="b"/>
          <a:lstStyle/>
          <a:p>
            <a:pPr rtl="0"/>
            <a:endParaRPr lang="en-US" dirty="0"/>
          </a:p>
        </p:txBody>
      </p:sp>
      <p:sp>
        <p:nvSpPr>
          <p:cNvPr id="14" name="Espace réservé du numéro de diapositive 8">
            <a:extLst>
              <a:ext uri="{FF2B5EF4-FFF2-40B4-BE49-F238E27FC236}">
                <a16:creationId xmlns:a16="http://schemas.microsoft.com/office/drawing/2014/main" id="{38B4B455-40D3-EF76-D860-2A6FFBF69836}"/>
              </a:ext>
            </a:extLst>
          </p:cNvPr>
          <p:cNvSpPr>
            <a:spLocks noGrp="1"/>
          </p:cNvSpPr>
          <p:nvPr>
            <p:ph type="sldNum" sz="quarter" idx="17"/>
          </p:nvPr>
        </p:nvSpPr>
        <p:spPr>
          <a:xfrm>
            <a:off x="11099128" y="6438284"/>
            <a:ext cx="429207" cy="365125"/>
          </a:xfrm>
        </p:spPr>
        <p:txBody>
          <a:bodyPr rtlCol="0" anchor="b"/>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1152769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u avec image 1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522513" y="2096349"/>
            <a:ext cx="5332001" cy="4297680"/>
          </a:xfrm>
        </p:spPr>
        <p:txBody>
          <a:bodyPr rtlCol="0" anchor="t" anchorCtr="0">
            <a:noAutofit/>
          </a:bodyPr>
          <a:lstStyle>
            <a:lvl1pPr>
              <a:defRPr sz="5600"/>
            </a:lvl1pPr>
          </a:lstStyle>
          <a:p>
            <a:pPr rtl="0"/>
            <a:r>
              <a:rPr lang="fr"/>
              <a:t>Modifiez le style du titre</a:t>
            </a:r>
          </a:p>
        </p:txBody>
      </p:sp>
      <p:sp>
        <p:nvSpPr>
          <p:cNvPr id="8" name="Espace réservé du contenu 7">
            <a:extLst>
              <a:ext uri="{FF2B5EF4-FFF2-40B4-BE49-F238E27FC236}">
                <a16:creationId xmlns:a16="http://schemas.microsoft.com/office/drawing/2014/main" id="{C3D15418-1E32-0501-0E66-54FC2DD08E39}"/>
              </a:ext>
            </a:extLst>
          </p:cNvPr>
          <p:cNvSpPr>
            <a:spLocks noGrp="1"/>
          </p:cNvSpPr>
          <p:nvPr>
            <p:ph sz="quarter" idx="14"/>
          </p:nvPr>
        </p:nvSpPr>
        <p:spPr>
          <a:xfrm>
            <a:off x="6190488" y="2096349"/>
            <a:ext cx="5332001" cy="4297680"/>
          </a:xfrm>
        </p:spPr>
        <p:txBody>
          <a:bodyPr rtlCol="0"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4" name="Espace réservé du pied de page 4">
            <a:extLst>
              <a:ext uri="{FF2B5EF4-FFF2-40B4-BE49-F238E27FC236}">
                <a16:creationId xmlns:a16="http://schemas.microsoft.com/office/drawing/2014/main" id="{00E56234-B5C3-D303-58A8-CF23222EF578}"/>
              </a:ext>
            </a:extLst>
          </p:cNvPr>
          <p:cNvSpPr>
            <a:spLocks noGrp="1"/>
          </p:cNvSpPr>
          <p:nvPr>
            <p:ph type="ftr" sz="quarter" idx="11"/>
          </p:nvPr>
        </p:nvSpPr>
        <p:spPr>
          <a:xfrm>
            <a:off x="522514" y="6446399"/>
            <a:ext cx="5332001" cy="365125"/>
          </a:xfrm>
        </p:spPr>
        <p:txBody>
          <a:bodyPr rtlCol="0" anchor="b"/>
          <a:lstStyle/>
          <a:p>
            <a:pPr rtl="0"/>
            <a:r>
              <a:rPr lang="fr"/>
              <a:t>Exemple de texte de pied de page</a:t>
            </a:r>
          </a:p>
        </p:txBody>
      </p:sp>
      <p:sp>
        <p:nvSpPr>
          <p:cNvPr id="3" name="Espace réservé de la date 3">
            <a:extLst>
              <a:ext uri="{FF2B5EF4-FFF2-40B4-BE49-F238E27FC236}">
                <a16:creationId xmlns:a16="http://schemas.microsoft.com/office/drawing/2014/main" id="{7C0A47EA-16E7-11EE-8018-164220C78882}"/>
              </a:ext>
            </a:extLst>
          </p:cNvPr>
          <p:cNvSpPr>
            <a:spLocks noGrp="1"/>
          </p:cNvSpPr>
          <p:nvPr>
            <p:ph type="dt" sz="half" idx="10"/>
          </p:nvPr>
        </p:nvSpPr>
        <p:spPr>
          <a:xfrm>
            <a:off x="6192520" y="6446399"/>
            <a:ext cx="2533470" cy="365125"/>
          </a:xfrm>
        </p:spPr>
        <p:txBody>
          <a:bodyPr rtlCol="0" anchor="b"/>
          <a:lstStyle/>
          <a:p>
            <a:pPr rtl="0"/>
            <a:endParaRPr lang="en-US" dirty="0"/>
          </a:p>
        </p:txBody>
      </p:sp>
      <p:sp>
        <p:nvSpPr>
          <p:cNvPr id="5" name="Espace réservé du numéro de diapositive 5">
            <a:extLst>
              <a:ext uri="{FF2B5EF4-FFF2-40B4-BE49-F238E27FC236}">
                <a16:creationId xmlns:a16="http://schemas.microsoft.com/office/drawing/2014/main" id="{F87862A6-EA05-3FD1-682D-3C9735BBBDC1}"/>
              </a:ext>
            </a:extLst>
          </p:cNvPr>
          <p:cNvSpPr>
            <a:spLocks noGrp="1"/>
          </p:cNvSpPr>
          <p:nvPr>
            <p:ph type="sldNum" sz="quarter" idx="12"/>
          </p:nvPr>
        </p:nvSpPr>
        <p:spPr>
          <a:xfrm>
            <a:off x="11240279" y="6446399"/>
            <a:ext cx="429207" cy="365125"/>
          </a:xfrm>
        </p:spPr>
        <p:txBody>
          <a:bodyPr rtlCol="0" anchor="b"/>
          <a:lstStyle/>
          <a:p>
            <a:pPr rtl="0"/>
            <a:fld id="{CC057153-B650-4DEB-B370-79DDCFDCE934}" type="slidenum">
              <a:rPr lang="en-US" smtClean="0"/>
              <a:t>‹N°›</a:t>
            </a:fld>
            <a:endParaRPr lang="en-US" dirty="0"/>
          </a:p>
        </p:txBody>
      </p:sp>
      <p:sp>
        <p:nvSpPr>
          <p:cNvPr id="7" name="Espace réservé d’image 6">
            <a:extLst>
              <a:ext uri="{FF2B5EF4-FFF2-40B4-BE49-F238E27FC236}">
                <a16:creationId xmlns:a16="http://schemas.microsoft.com/office/drawing/2014/main" id="{D8D80FA0-F955-40A3-A72F-8CE9E2D293A3}"/>
              </a:ext>
            </a:extLst>
          </p:cNvPr>
          <p:cNvSpPr>
            <a:spLocks noGrp="1"/>
          </p:cNvSpPr>
          <p:nvPr>
            <p:ph type="pic" sz="quarter" idx="15"/>
          </p:nvPr>
        </p:nvSpPr>
        <p:spPr>
          <a:xfrm>
            <a:off x="0" y="0"/>
            <a:ext cx="12192000" cy="1842448"/>
          </a:xfrm>
          <a:blipFill>
            <a:blip r:embed="rId2">
              <a:alphaModFix amt="70000"/>
            </a:blip>
            <a:stretch>
              <a:fillRect/>
            </a:stretch>
          </a:blipFill>
        </p:spPr>
        <p:txBody>
          <a:bodyPr rtlCol="0"/>
          <a:lstStyle/>
          <a:p>
            <a:pPr rtl="0"/>
            <a:endParaRPr lang="en-US"/>
          </a:p>
        </p:txBody>
      </p:sp>
    </p:spTree>
    <p:extLst>
      <p:ext uri="{BB962C8B-B14F-4D97-AF65-F5344CB8AC3E}">
        <p14:creationId xmlns:p14="http://schemas.microsoft.com/office/powerpoint/2010/main" val="411071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avec image 3">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0" y="5457214"/>
            <a:ext cx="4206240" cy="1380744"/>
          </a:xfrm>
        </p:spPr>
        <p:txBody>
          <a:bodyPr vert="horz" lIns="91440" tIns="45720" rIns="91440" bIns="45720" rtlCol="0" anchor="b">
            <a:normAutofit/>
          </a:bodyPr>
          <a:lstStyle>
            <a:lvl1pPr>
              <a:defRPr lang="en-US" dirty="0"/>
            </a:lvl1pPr>
          </a:lstStyle>
          <a:p>
            <a:pPr lvl="0" rtl="0"/>
            <a:r>
              <a:rPr lang="fr"/>
              <a:t>Modifiez le style des sous-titres du masque</a:t>
            </a:r>
          </a:p>
        </p:txBody>
      </p:sp>
      <p:sp>
        <p:nvSpPr>
          <p:cNvPr id="11" name="Espace réservé d’image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096000" y="0"/>
            <a:ext cx="6096000" cy="6858000"/>
          </a:xfrm>
          <a:blipFill>
            <a:blip r:embed="rId2">
              <a:alphaModFix amt="70000"/>
            </a:blip>
            <a:stretch>
              <a:fillRect/>
            </a:stretch>
          </a:blipFill>
        </p:spPr>
        <p:txBody>
          <a:bodyPr rtlCol="0"/>
          <a:lstStyle>
            <a:lvl1pPr>
              <a:defRPr/>
            </a:lvl1pPr>
          </a:lstStyle>
          <a:p>
            <a:pPr rtl="0"/>
            <a:r>
              <a:rPr lang="fr"/>
              <a:t> </a:t>
            </a:r>
          </a:p>
        </p:txBody>
      </p:sp>
      <p:sp>
        <p:nvSpPr>
          <p:cNvPr id="4" name="Titre 3">
            <a:extLst>
              <a:ext uri="{FF2B5EF4-FFF2-40B4-BE49-F238E27FC236}">
                <a16:creationId xmlns:a16="http://schemas.microsoft.com/office/drawing/2014/main" id="{E9134185-2980-312E-60AF-F360D16FB9EB}"/>
              </a:ext>
            </a:extLst>
          </p:cNvPr>
          <p:cNvSpPr>
            <a:spLocks noGrp="1"/>
          </p:cNvSpPr>
          <p:nvPr>
            <p:ph type="title"/>
          </p:nvPr>
        </p:nvSpPr>
        <p:spPr>
          <a:xfrm>
            <a:off x="-18288" y="81290"/>
            <a:ext cx="4654296" cy="3739896"/>
          </a:xfrm>
        </p:spPr>
        <p:txBody>
          <a:bodyPr rtlCol="0"/>
          <a:lstStyle/>
          <a:p>
            <a:pPr rtl="0"/>
            <a:r>
              <a:rPr lang="fr"/>
              <a:t>Modifiez le style du titre</a:t>
            </a:r>
          </a:p>
        </p:txBody>
      </p:sp>
    </p:spTree>
    <p:extLst>
      <p:ext uri="{BB962C8B-B14F-4D97-AF65-F5344CB8AC3E}">
        <p14:creationId xmlns:p14="http://schemas.microsoft.com/office/powerpoint/2010/main" val="768624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u avec image 2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0" y="96757"/>
            <a:ext cx="6400800" cy="1482005"/>
          </a:xfrm>
        </p:spPr>
        <p:txBody>
          <a:bodyPr rtlCol="0" anchor="t" anchorCtr="0">
            <a:normAutofit/>
          </a:bodyPr>
          <a:lstStyle>
            <a:lvl1pPr>
              <a:lnSpc>
                <a:spcPct val="80000"/>
              </a:lnSpc>
              <a:defRPr sz="5600"/>
            </a:lvl1pPr>
          </a:lstStyle>
          <a:p>
            <a:pPr rtl="0"/>
            <a:r>
              <a:rPr lang="fr"/>
              <a:t>Modifiez le style du titre</a:t>
            </a:r>
            <a:endParaRPr lang="en-US" dirty="0"/>
          </a:p>
        </p:txBody>
      </p:sp>
      <p:sp>
        <p:nvSpPr>
          <p:cNvPr id="8" name="Espace réservé du contenu 7">
            <a:extLst>
              <a:ext uri="{FF2B5EF4-FFF2-40B4-BE49-F238E27FC236}">
                <a16:creationId xmlns:a16="http://schemas.microsoft.com/office/drawing/2014/main" id="{818B74D6-CD72-B859-C229-60DB988B25E3}"/>
              </a:ext>
            </a:extLst>
          </p:cNvPr>
          <p:cNvSpPr>
            <a:spLocks noGrp="1"/>
          </p:cNvSpPr>
          <p:nvPr>
            <p:ph sz="quarter" idx="14"/>
          </p:nvPr>
        </p:nvSpPr>
        <p:spPr>
          <a:xfrm>
            <a:off x="0" y="2844166"/>
            <a:ext cx="6400800" cy="3999042"/>
          </a:xfrm>
        </p:spPr>
        <p:txBody>
          <a:bodyPr rtlCol="0" anchor="b" anchorCtr="0"/>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4" name="Espace réservé du pied de page 3">
            <a:extLst>
              <a:ext uri="{FF2B5EF4-FFF2-40B4-BE49-F238E27FC236}">
                <a16:creationId xmlns:a16="http://schemas.microsoft.com/office/drawing/2014/main" id="{5446E4B5-B423-4137-0255-D68BAC85BE95}"/>
              </a:ext>
            </a:extLst>
          </p:cNvPr>
          <p:cNvSpPr>
            <a:spLocks noGrp="1"/>
          </p:cNvSpPr>
          <p:nvPr>
            <p:ph type="ftr" sz="quarter" idx="16"/>
          </p:nvPr>
        </p:nvSpPr>
        <p:spPr>
          <a:xfrm>
            <a:off x="7691214" y="109728"/>
            <a:ext cx="3840480" cy="365125"/>
          </a:xfrm>
        </p:spPr>
        <p:txBody>
          <a:bodyPr rtlCol="0"/>
          <a:lstStyle/>
          <a:p>
            <a:pPr rtl="0"/>
            <a:r>
              <a:rPr lang="fr"/>
              <a:t>Exemple de texte de pied de page</a:t>
            </a:r>
          </a:p>
        </p:txBody>
      </p:sp>
      <p:sp>
        <p:nvSpPr>
          <p:cNvPr id="9" name="Espace réservé du numéro de diapositive 8">
            <a:extLst>
              <a:ext uri="{FF2B5EF4-FFF2-40B4-BE49-F238E27FC236}">
                <a16:creationId xmlns:a16="http://schemas.microsoft.com/office/drawing/2014/main" id="{79FEC5A8-0DCB-9EEB-83E2-0411804C543D}"/>
              </a:ext>
            </a:extLst>
          </p:cNvPr>
          <p:cNvSpPr>
            <a:spLocks noGrp="1"/>
          </p:cNvSpPr>
          <p:nvPr>
            <p:ph type="sldNum" sz="quarter" idx="17"/>
          </p:nvPr>
        </p:nvSpPr>
        <p:spPr>
          <a:xfrm>
            <a:off x="11759184" y="109728"/>
            <a:ext cx="429207" cy="365125"/>
          </a:xfrm>
        </p:spPr>
        <p:txBody>
          <a:bodyPr rtlCol="0"/>
          <a:lstStyle/>
          <a:p>
            <a:pPr rtl="0"/>
            <a:fld id="{CC057153-B650-4DEB-B370-79DDCFDCE934}" type="slidenum">
              <a:rPr lang="en-US" smtClean="0"/>
              <a:t>‹N°›</a:t>
            </a:fld>
            <a:endParaRPr lang="en-US" dirty="0"/>
          </a:p>
        </p:txBody>
      </p:sp>
      <p:sp>
        <p:nvSpPr>
          <p:cNvPr id="6" name="Espace réservé d’image 10">
            <a:extLst>
              <a:ext uri="{FF2B5EF4-FFF2-40B4-BE49-F238E27FC236}">
                <a16:creationId xmlns:a16="http://schemas.microsoft.com/office/drawing/2014/main" id="{692EDDB5-4345-5104-646A-B8C10FB3A78F}"/>
              </a:ext>
            </a:extLst>
          </p:cNvPr>
          <p:cNvSpPr>
            <a:spLocks noGrp="1"/>
          </p:cNvSpPr>
          <p:nvPr>
            <p:ph type="pic" sz="quarter" idx="13"/>
          </p:nvPr>
        </p:nvSpPr>
        <p:spPr>
          <a:xfrm>
            <a:off x="7805393" y="843539"/>
            <a:ext cx="4120983" cy="5761544"/>
          </a:xfrm>
          <a:blipFill>
            <a:blip r:embed="rId2">
              <a:alphaModFix amt="70000"/>
            </a:blip>
            <a:stretch>
              <a:fillRect/>
            </a:stretch>
          </a:blipFill>
        </p:spPr>
        <p:txBody>
          <a:bodyPr rtlCol="0"/>
          <a:lstStyle/>
          <a:p>
            <a:pPr rtl="0"/>
            <a:endParaRPr lang="en-US" dirty="0"/>
          </a:p>
        </p:txBody>
      </p:sp>
    </p:spTree>
    <p:extLst>
      <p:ext uri="{BB962C8B-B14F-4D97-AF65-F5344CB8AC3E}">
        <p14:creationId xmlns:p14="http://schemas.microsoft.com/office/powerpoint/2010/main" val="2765629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Contenu avec image 2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06A09-98CF-FAC2-3708-AECC4360C651}"/>
              </a:ext>
            </a:extLst>
          </p:cNvPr>
          <p:cNvSpPr>
            <a:spLocks noGrp="1"/>
          </p:cNvSpPr>
          <p:nvPr>
            <p:ph type="title"/>
          </p:nvPr>
        </p:nvSpPr>
        <p:spPr>
          <a:xfrm>
            <a:off x="-18288" y="1005840"/>
            <a:ext cx="3595634" cy="2212313"/>
          </a:xfrm>
        </p:spPr>
        <p:txBody>
          <a:bodyPr rtlCol="0" anchor="t">
            <a:noAutofit/>
          </a:bodyPr>
          <a:lstStyle>
            <a:lvl1pPr>
              <a:defRPr sz="5600"/>
            </a:lvl1pPr>
          </a:lstStyle>
          <a:p>
            <a:pPr rtl="0"/>
            <a:r>
              <a:rPr lang="fr"/>
              <a:t>Modifiez le style du titre</a:t>
            </a:r>
          </a:p>
        </p:txBody>
      </p:sp>
      <p:sp>
        <p:nvSpPr>
          <p:cNvPr id="9" name="Espace réservé du pied de page 4">
            <a:extLst>
              <a:ext uri="{FF2B5EF4-FFF2-40B4-BE49-F238E27FC236}">
                <a16:creationId xmlns:a16="http://schemas.microsoft.com/office/drawing/2014/main" id="{69E2A0A4-E744-4E9C-CEAD-DBA5E98D44E8}"/>
              </a:ext>
            </a:extLst>
          </p:cNvPr>
          <p:cNvSpPr>
            <a:spLocks noGrp="1"/>
          </p:cNvSpPr>
          <p:nvPr>
            <p:ph type="ftr" sz="quarter" idx="11"/>
          </p:nvPr>
        </p:nvSpPr>
        <p:spPr>
          <a:xfrm>
            <a:off x="0" y="100701"/>
            <a:ext cx="4972050" cy="365125"/>
          </a:xfrm>
        </p:spPr>
        <p:txBody>
          <a:bodyPr rtlCol="0"/>
          <a:lstStyle/>
          <a:p>
            <a:pPr rtl="0"/>
            <a:r>
              <a:rPr lang="fr"/>
              <a:t>Exemple de texte de pied de page</a:t>
            </a:r>
          </a:p>
        </p:txBody>
      </p:sp>
      <p:sp>
        <p:nvSpPr>
          <p:cNvPr id="8" name="Espace réservé de la date 3">
            <a:extLst>
              <a:ext uri="{FF2B5EF4-FFF2-40B4-BE49-F238E27FC236}">
                <a16:creationId xmlns:a16="http://schemas.microsoft.com/office/drawing/2014/main" id="{D44A2045-E098-ECF5-2867-D41D939BA049}"/>
              </a:ext>
            </a:extLst>
          </p:cNvPr>
          <p:cNvSpPr>
            <a:spLocks noGrp="1"/>
          </p:cNvSpPr>
          <p:nvPr>
            <p:ph type="dt" sz="half" idx="10"/>
          </p:nvPr>
        </p:nvSpPr>
        <p:spPr>
          <a:xfrm>
            <a:off x="5258952" y="100701"/>
            <a:ext cx="5332001" cy="365125"/>
          </a:xfrm>
        </p:spPr>
        <p:txBody>
          <a:bodyPr rtlCol="0"/>
          <a:lstStyle/>
          <a:p>
            <a:pPr rtl="0"/>
            <a:endParaRPr lang="en-US" dirty="0"/>
          </a:p>
        </p:txBody>
      </p:sp>
      <p:sp>
        <p:nvSpPr>
          <p:cNvPr id="10" name="Espace réservé du numéro de diapositive 5">
            <a:extLst>
              <a:ext uri="{FF2B5EF4-FFF2-40B4-BE49-F238E27FC236}">
                <a16:creationId xmlns:a16="http://schemas.microsoft.com/office/drawing/2014/main" id="{07F69DDF-E931-1763-53C0-B18D6D4EC1E0}"/>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dirty="0"/>
          </a:p>
        </p:txBody>
      </p:sp>
      <p:sp>
        <p:nvSpPr>
          <p:cNvPr id="4" name="Espace réservé du texte 3">
            <a:extLst>
              <a:ext uri="{FF2B5EF4-FFF2-40B4-BE49-F238E27FC236}">
                <a16:creationId xmlns:a16="http://schemas.microsoft.com/office/drawing/2014/main" id="{F32C4A61-EF2A-C5A5-B150-4448600B3937}"/>
              </a:ext>
            </a:extLst>
          </p:cNvPr>
          <p:cNvSpPr>
            <a:spLocks noGrp="1"/>
          </p:cNvSpPr>
          <p:nvPr>
            <p:ph type="body" sz="half" idx="2"/>
          </p:nvPr>
        </p:nvSpPr>
        <p:spPr>
          <a:xfrm>
            <a:off x="0" y="3402064"/>
            <a:ext cx="3585586" cy="3434638"/>
          </a:xfrm>
        </p:spPr>
        <p:txBody>
          <a:bodyPr rtlCol="0"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Modifiez les styles du texte</a:t>
            </a:r>
          </a:p>
        </p:txBody>
      </p:sp>
      <p:sp>
        <p:nvSpPr>
          <p:cNvPr id="3" name="Espace réservé d’image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66157" y="832104"/>
            <a:ext cx="6707160" cy="5917042"/>
          </a:xfrm>
          <a:blipFill>
            <a:blip r:embed="rId2">
              <a:alphaModFix amt="70000"/>
            </a:blip>
            <a:stretch>
              <a:fillRect/>
            </a:stretch>
          </a:blipFill>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 </a:t>
            </a:r>
          </a:p>
        </p:txBody>
      </p:sp>
    </p:spTree>
    <p:extLst>
      <p:ext uri="{BB962C8B-B14F-4D97-AF65-F5344CB8AC3E}">
        <p14:creationId xmlns:p14="http://schemas.microsoft.com/office/powerpoint/2010/main" val="2665324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ombre en gra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56306E-B77F-CE22-FA8C-F08F17B5E9B4}"/>
              </a:ext>
            </a:extLst>
          </p:cNvPr>
          <p:cNvSpPr>
            <a:spLocks noGrp="1"/>
          </p:cNvSpPr>
          <p:nvPr>
            <p:ph type="title"/>
          </p:nvPr>
        </p:nvSpPr>
        <p:spPr>
          <a:xfrm>
            <a:off x="0" y="5504688"/>
            <a:ext cx="5902657" cy="1353312"/>
          </a:xfrm>
        </p:spPr>
        <p:txBody>
          <a:bodyPr rtlCol="0" anchor="b">
            <a:normAutofit/>
          </a:bodyPr>
          <a:lstStyle>
            <a:lvl1pPr>
              <a:lnSpc>
                <a:spcPct val="120000"/>
              </a:lnSpc>
              <a:defRPr sz="2000" b="0" spc="0" baseline="0">
                <a:solidFill>
                  <a:schemeClr val="tx1"/>
                </a:solidFill>
                <a:latin typeface="+mn-lt"/>
              </a:defRPr>
            </a:lvl1pPr>
          </a:lstStyle>
          <a:p>
            <a:pPr rtl="0"/>
            <a:r>
              <a:rPr lang="fr"/>
              <a:t>Modifiez le style du titre</a:t>
            </a:r>
            <a:endParaRPr lang="en-US" dirty="0"/>
          </a:p>
        </p:txBody>
      </p:sp>
      <p:sp>
        <p:nvSpPr>
          <p:cNvPr id="7" name="Espace réservé du contenu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4591" y="-156950"/>
            <a:ext cx="5957248" cy="4510586"/>
          </a:xfrm>
        </p:spPr>
        <p:txBody>
          <a:bodyPr rtlCol="0" anchor="t">
            <a:normAutofit/>
          </a:bodyPr>
          <a:lstStyle>
            <a:lvl1pPr marL="0" indent="0">
              <a:lnSpc>
                <a:spcPct val="90000"/>
              </a:lnSpc>
              <a:spcBef>
                <a:spcPts val="0"/>
              </a:spcBef>
              <a:buNone/>
              <a:defRPr sz="15000" b="0" i="0">
                <a:solidFill>
                  <a:schemeClr val="tx1"/>
                </a:solidFill>
                <a:latin typeface="+mj-lt"/>
              </a:defRPr>
            </a:lvl1pPr>
          </a:lstStyle>
          <a:p>
            <a:pPr lvl="0" rtl="0"/>
            <a:r>
              <a:rPr lang="fr"/>
              <a:t>## %</a:t>
            </a:r>
          </a:p>
        </p:txBody>
      </p:sp>
      <p:pic>
        <p:nvPicPr>
          <p:cNvPr id="6" name="Graphisme 5">
            <a:extLst>
              <a:ext uri="{FF2B5EF4-FFF2-40B4-BE49-F238E27FC236}">
                <a16:creationId xmlns:a16="http://schemas.microsoft.com/office/drawing/2014/main" id="{BB98C21E-A9AF-D3FB-3F6A-06088553C6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10101" y="5852160"/>
            <a:ext cx="1005840" cy="1005840"/>
          </a:xfrm>
          <a:prstGeom prst="rect">
            <a:avLst/>
          </a:prstGeom>
        </p:spPr>
      </p:pic>
      <p:sp>
        <p:nvSpPr>
          <p:cNvPr id="5" name="Espace réservé du numéro de diapositive 4">
            <a:extLst>
              <a:ext uri="{FF2B5EF4-FFF2-40B4-BE49-F238E27FC236}">
                <a16:creationId xmlns:a16="http://schemas.microsoft.com/office/drawing/2014/main" id="{CA0528A9-0729-B0FB-328C-3C96994AAB3C}"/>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797880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mbre en grand 2">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0B97A67-2BC4-FA44-F047-6D2FBC5CA2B9}"/>
              </a:ext>
            </a:extLst>
          </p:cNvPr>
          <p:cNvSpPr>
            <a:spLocks noGrp="1"/>
          </p:cNvSpPr>
          <p:nvPr>
            <p:ph type="title"/>
          </p:nvPr>
        </p:nvSpPr>
        <p:spPr>
          <a:xfrm>
            <a:off x="0" y="5861712"/>
            <a:ext cx="5902657" cy="996287"/>
          </a:xfrm>
        </p:spPr>
        <p:txBody>
          <a:bodyPr rtlCol="0" anchor="b">
            <a:normAutofit/>
          </a:bodyPr>
          <a:lstStyle>
            <a:lvl1pPr>
              <a:lnSpc>
                <a:spcPct val="120000"/>
              </a:lnSpc>
              <a:defRPr sz="2000" b="0" spc="0" baseline="0">
                <a:solidFill>
                  <a:schemeClr val="tx1"/>
                </a:solidFill>
                <a:latin typeface="+mn-lt"/>
              </a:defRPr>
            </a:lvl1pPr>
          </a:lstStyle>
          <a:p>
            <a:pPr rtl="0"/>
            <a:r>
              <a:rPr lang="fr"/>
              <a:t>Modifiez le style du titre</a:t>
            </a:r>
            <a:endParaRPr lang="en-US" dirty="0"/>
          </a:p>
        </p:txBody>
      </p:sp>
      <p:pic>
        <p:nvPicPr>
          <p:cNvPr id="6" name="Graphisme 5">
            <a:extLst>
              <a:ext uri="{FF2B5EF4-FFF2-40B4-BE49-F238E27FC236}">
                <a16:creationId xmlns:a16="http://schemas.microsoft.com/office/drawing/2014/main" id="{0E3A4F82-7267-3CC9-7E77-5D7ABE6E5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0101" y="5852160"/>
            <a:ext cx="1005840" cy="1005840"/>
          </a:xfrm>
          <a:prstGeom prst="rect">
            <a:avLst/>
          </a:prstGeom>
        </p:spPr>
      </p:pic>
      <p:sp>
        <p:nvSpPr>
          <p:cNvPr id="9" name="Espace réservé du pied de page 8">
            <a:extLst>
              <a:ext uri="{FF2B5EF4-FFF2-40B4-BE49-F238E27FC236}">
                <a16:creationId xmlns:a16="http://schemas.microsoft.com/office/drawing/2014/main" id="{9177888A-355A-DE7F-B87A-D018FC9564C3}"/>
              </a:ext>
            </a:extLst>
          </p:cNvPr>
          <p:cNvSpPr>
            <a:spLocks noGrp="1"/>
          </p:cNvSpPr>
          <p:nvPr>
            <p:ph type="ftr" sz="quarter" idx="15"/>
          </p:nvPr>
        </p:nvSpPr>
        <p:spPr/>
        <p:txBody>
          <a:bodyPr rtlCol="0"/>
          <a:lstStyle/>
          <a:p>
            <a:pPr rtl="0"/>
            <a:r>
              <a:rPr lang="fr"/>
              <a:t>Exemple de texte de pied de page</a:t>
            </a:r>
          </a:p>
        </p:txBody>
      </p:sp>
      <p:sp>
        <p:nvSpPr>
          <p:cNvPr id="8" name="Espace réservé de la date 7">
            <a:extLst>
              <a:ext uri="{FF2B5EF4-FFF2-40B4-BE49-F238E27FC236}">
                <a16:creationId xmlns:a16="http://schemas.microsoft.com/office/drawing/2014/main" id="{E2B4EDBB-F789-35E1-3512-3A3E647C2B42}"/>
              </a:ext>
            </a:extLst>
          </p:cNvPr>
          <p:cNvSpPr>
            <a:spLocks noGrp="1"/>
          </p:cNvSpPr>
          <p:nvPr>
            <p:ph type="dt" sz="half" idx="14"/>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7784CE38-13A5-0A89-BFB8-F0599148FA3F}"/>
              </a:ext>
            </a:extLst>
          </p:cNvPr>
          <p:cNvSpPr>
            <a:spLocks noGrp="1"/>
          </p:cNvSpPr>
          <p:nvPr>
            <p:ph type="sldNum" sz="quarter" idx="16"/>
          </p:nvPr>
        </p:nvSpPr>
        <p:spPr/>
        <p:txBody>
          <a:bodyPr rtlCol="0"/>
          <a:lstStyle/>
          <a:p>
            <a:pPr rtl="0"/>
            <a:fld id="{CC057153-B650-4DEB-B370-79DDCFDCE934}" type="slidenum">
              <a:rPr lang="en-US" smtClean="0"/>
              <a:pPr rtl="0"/>
              <a:t>‹N°›</a:t>
            </a:fld>
            <a:endParaRPr lang="en-US" dirty="0"/>
          </a:p>
        </p:txBody>
      </p:sp>
      <p:sp>
        <p:nvSpPr>
          <p:cNvPr id="5" name="Espace réservé du contenu 6">
            <a:extLst>
              <a:ext uri="{FF2B5EF4-FFF2-40B4-BE49-F238E27FC236}">
                <a16:creationId xmlns:a16="http://schemas.microsoft.com/office/drawing/2014/main" id="{5D02E6BD-A41A-324C-DB4D-3F42AA60F5BD}"/>
              </a:ext>
            </a:extLst>
          </p:cNvPr>
          <p:cNvSpPr>
            <a:spLocks noGrp="1"/>
          </p:cNvSpPr>
          <p:nvPr>
            <p:ph sz="quarter" idx="13" hasCustomPrompt="1"/>
          </p:nvPr>
        </p:nvSpPr>
        <p:spPr>
          <a:xfrm>
            <a:off x="-71651" y="975814"/>
            <a:ext cx="6045958" cy="4510586"/>
          </a:xfrm>
        </p:spPr>
        <p:txBody>
          <a:bodyPr rtlCol="0" anchor="b">
            <a:normAutofit/>
          </a:bodyPr>
          <a:lstStyle>
            <a:lvl1pPr marL="0" indent="0">
              <a:lnSpc>
                <a:spcPct val="90000"/>
              </a:lnSpc>
              <a:spcBef>
                <a:spcPts val="0"/>
              </a:spcBef>
              <a:buNone/>
              <a:defRPr sz="15000" b="0" i="0">
                <a:solidFill>
                  <a:schemeClr val="tx1"/>
                </a:solidFill>
                <a:latin typeface="+mj-lt"/>
              </a:defRPr>
            </a:lvl1pPr>
          </a:lstStyle>
          <a:p>
            <a:pPr lvl="0" rtl="0"/>
            <a:r>
              <a:rPr lang="fr"/>
              <a:t>##%</a:t>
            </a:r>
          </a:p>
        </p:txBody>
      </p:sp>
    </p:spTree>
    <p:extLst>
      <p:ext uri="{BB962C8B-B14F-4D97-AF65-F5344CB8AC3E}">
        <p14:creationId xmlns:p14="http://schemas.microsoft.com/office/powerpoint/2010/main" val="1334808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mbre en grand 3">
    <p:bg>
      <p:bgRef idx="1001">
        <a:schemeClr val="bg1"/>
      </p:bgRef>
    </p:bg>
    <p:spTree>
      <p:nvGrpSpPr>
        <p:cNvPr id="1" name=""/>
        <p:cNvGrpSpPr/>
        <p:nvPr/>
      </p:nvGrpSpPr>
      <p:grpSpPr>
        <a:xfrm>
          <a:off x="0" y="0"/>
          <a:ext cx="0" cy="0"/>
          <a:chOff x="0" y="0"/>
          <a:chExt cx="0" cy="0"/>
        </a:xfrm>
      </p:grpSpPr>
      <p:sp>
        <p:nvSpPr>
          <p:cNvPr id="6" name="Ovale 5">
            <a:extLst>
              <a:ext uri="{FF2B5EF4-FFF2-40B4-BE49-F238E27FC236}">
                <a16:creationId xmlns:a16="http://schemas.microsoft.com/office/drawing/2014/main" id="{A0569A7B-C9D6-067D-A126-4AE69E38D01E}"/>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Titre 1">
            <a:extLst>
              <a:ext uri="{FF2B5EF4-FFF2-40B4-BE49-F238E27FC236}">
                <a16:creationId xmlns:a16="http://schemas.microsoft.com/office/drawing/2014/main" id="{F1326B58-E941-959F-2B97-B27C83B22DF7}"/>
              </a:ext>
            </a:extLst>
          </p:cNvPr>
          <p:cNvSpPr>
            <a:spLocks noGrp="1"/>
          </p:cNvSpPr>
          <p:nvPr>
            <p:ph type="title"/>
          </p:nvPr>
        </p:nvSpPr>
        <p:spPr>
          <a:xfrm>
            <a:off x="0" y="5504688"/>
            <a:ext cx="5902657" cy="1353312"/>
          </a:xfrm>
        </p:spPr>
        <p:txBody>
          <a:bodyPr rtlCol="0" anchor="b">
            <a:normAutofit/>
          </a:bodyPr>
          <a:lstStyle>
            <a:lvl1pPr>
              <a:lnSpc>
                <a:spcPct val="120000"/>
              </a:lnSpc>
              <a:defRPr sz="2000" b="0" spc="0" baseline="0">
                <a:solidFill>
                  <a:schemeClr val="tx1"/>
                </a:solidFill>
                <a:latin typeface="+mn-lt"/>
              </a:defRPr>
            </a:lvl1pPr>
          </a:lstStyle>
          <a:p>
            <a:pPr rtl="0"/>
            <a:r>
              <a:rPr lang="fr"/>
              <a:t>Modifiez le style du titre</a:t>
            </a:r>
            <a:endParaRPr lang="en-US" dirty="0"/>
          </a:p>
        </p:txBody>
      </p:sp>
      <p:sp>
        <p:nvSpPr>
          <p:cNvPr id="11" name="Espace réservé du contenu 6">
            <a:extLst>
              <a:ext uri="{FF2B5EF4-FFF2-40B4-BE49-F238E27FC236}">
                <a16:creationId xmlns:a16="http://schemas.microsoft.com/office/drawing/2014/main" id="{DE6F409A-A8C2-D0FA-3860-DBAA1D39483D}"/>
              </a:ext>
            </a:extLst>
          </p:cNvPr>
          <p:cNvSpPr>
            <a:spLocks noGrp="1"/>
          </p:cNvSpPr>
          <p:nvPr>
            <p:ph sz="quarter" idx="13" hasCustomPrompt="1"/>
          </p:nvPr>
        </p:nvSpPr>
        <p:spPr>
          <a:xfrm>
            <a:off x="-54591" y="-156950"/>
            <a:ext cx="5957248" cy="4510586"/>
          </a:xfrm>
        </p:spPr>
        <p:txBody>
          <a:bodyPr rtlCol="0" anchor="t">
            <a:normAutofit/>
          </a:bodyPr>
          <a:lstStyle>
            <a:lvl1pPr marL="0" indent="0">
              <a:lnSpc>
                <a:spcPct val="90000"/>
              </a:lnSpc>
              <a:spcBef>
                <a:spcPts val="0"/>
              </a:spcBef>
              <a:buNone/>
              <a:defRPr sz="15000" b="0" i="0">
                <a:solidFill>
                  <a:schemeClr val="tx1"/>
                </a:solidFill>
                <a:latin typeface="+mj-lt"/>
              </a:defRPr>
            </a:lvl1pPr>
          </a:lstStyle>
          <a:p>
            <a:pPr lvl="0" rtl="0"/>
            <a:r>
              <a:rPr lang="fr"/>
              <a:t>## %</a:t>
            </a:r>
          </a:p>
        </p:txBody>
      </p:sp>
      <p:sp>
        <p:nvSpPr>
          <p:cNvPr id="2" name="Espace réservé de la date 3">
            <a:extLst>
              <a:ext uri="{FF2B5EF4-FFF2-40B4-BE49-F238E27FC236}">
                <a16:creationId xmlns:a16="http://schemas.microsoft.com/office/drawing/2014/main" id="{ED2971BB-BFC1-CA41-54C4-399DFC349B4A}"/>
              </a:ext>
            </a:extLst>
          </p:cNvPr>
          <p:cNvSpPr>
            <a:spLocks noGrp="1"/>
          </p:cNvSpPr>
          <p:nvPr>
            <p:ph type="dt" sz="half" idx="10"/>
          </p:nvPr>
        </p:nvSpPr>
        <p:spPr>
          <a:xfrm>
            <a:off x="6190488" y="100701"/>
            <a:ext cx="5332001" cy="365125"/>
          </a:xfrm>
        </p:spPr>
        <p:txBody>
          <a:bodyPr rtlCol="0"/>
          <a:lstStyle/>
          <a:p>
            <a:pPr rtl="0"/>
            <a:endParaRPr lang="en-US" dirty="0"/>
          </a:p>
        </p:txBody>
      </p:sp>
      <p:sp>
        <p:nvSpPr>
          <p:cNvPr id="5" name="Espace réservé du numéro de diapositive 5">
            <a:extLst>
              <a:ext uri="{FF2B5EF4-FFF2-40B4-BE49-F238E27FC236}">
                <a16:creationId xmlns:a16="http://schemas.microsoft.com/office/drawing/2014/main" id="{8A199958-2F45-8AE2-B3FA-8DEE7EA3D7FA}"/>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194503578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mbre en grand 4">
    <p:bg>
      <p:bgRef idx="1001">
        <a:schemeClr val="bg1"/>
      </p:bgRef>
    </p:bg>
    <p:spTree>
      <p:nvGrpSpPr>
        <p:cNvPr id="1" name=""/>
        <p:cNvGrpSpPr/>
        <p:nvPr/>
      </p:nvGrpSpPr>
      <p:grpSpPr>
        <a:xfrm>
          <a:off x="0" y="0"/>
          <a:ext cx="0" cy="0"/>
          <a:chOff x="0" y="0"/>
          <a:chExt cx="0" cy="0"/>
        </a:xfrm>
      </p:grpSpPr>
      <p:pic>
        <p:nvPicPr>
          <p:cNvPr id="6" name="Graphisme 5">
            <a:extLst>
              <a:ext uri="{FF2B5EF4-FFF2-40B4-BE49-F238E27FC236}">
                <a16:creationId xmlns:a16="http://schemas.microsoft.com/office/drawing/2014/main" id="{A0E84C63-8906-E024-96D3-CABBCE341D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flipV="1">
            <a:off x="11365053" y="99445"/>
            <a:ext cx="731520" cy="731520"/>
          </a:xfrm>
          <a:prstGeom prst="rect">
            <a:avLst/>
          </a:prstGeom>
        </p:spPr>
      </p:pic>
      <p:sp>
        <p:nvSpPr>
          <p:cNvPr id="3" name="Titre 2">
            <a:extLst>
              <a:ext uri="{FF2B5EF4-FFF2-40B4-BE49-F238E27FC236}">
                <a16:creationId xmlns:a16="http://schemas.microsoft.com/office/drawing/2014/main" id="{3FAE7531-CF3E-6AB6-0F17-5A32F2757E85}"/>
              </a:ext>
            </a:extLst>
          </p:cNvPr>
          <p:cNvSpPr>
            <a:spLocks noGrp="1"/>
          </p:cNvSpPr>
          <p:nvPr>
            <p:ph type="title"/>
          </p:nvPr>
        </p:nvSpPr>
        <p:spPr>
          <a:xfrm>
            <a:off x="6217306" y="1406493"/>
            <a:ext cx="5355995" cy="4175441"/>
          </a:xfrm>
        </p:spPr>
        <p:txBody>
          <a:bodyPr rtlCol="0" anchor="b">
            <a:normAutofit/>
          </a:bodyPr>
          <a:lstStyle>
            <a:lvl1pPr>
              <a:defRPr sz="2000" spc="0" baseline="0">
                <a:latin typeface="+mn-lt"/>
              </a:defRPr>
            </a:lvl1pPr>
          </a:lstStyle>
          <a:p>
            <a:pPr rtl="0"/>
            <a:r>
              <a:rPr lang="fr"/>
              <a:t>Modifiez le style du titre</a:t>
            </a:r>
          </a:p>
        </p:txBody>
      </p:sp>
      <p:sp>
        <p:nvSpPr>
          <p:cNvPr id="8" name="Espace réservé de la date 2">
            <a:extLst>
              <a:ext uri="{FF2B5EF4-FFF2-40B4-BE49-F238E27FC236}">
                <a16:creationId xmlns:a16="http://schemas.microsoft.com/office/drawing/2014/main" id="{29716D90-0E1B-9CA0-CA68-BAF42DCA9C28}"/>
              </a:ext>
            </a:extLst>
          </p:cNvPr>
          <p:cNvSpPr>
            <a:spLocks noGrp="1"/>
          </p:cNvSpPr>
          <p:nvPr>
            <p:ph type="dt" sz="half" idx="10"/>
          </p:nvPr>
        </p:nvSpPr>
        <p:spPr>
          <a:xfrm>
            <a:off x="0" y="99445"/>
            <a:ext cx="3345188" cy="365125"/>
          </a:xfrm>
        </p:spPr>
        <p:txBody>
          <a:bodyPr rtlCol="0"/>
          <a:lstStyle/>
          <a:p>
            <a:pPr rtl="0"/>
            <a:endParaRPr lang="en-US" dirty="0"/>
          </a:p>
        </p:txBody>
      </p:sp>
      <p:sp>
        <p:nvSpPr>
          <p:cNvPr id="9" name="Espace réservé du contenu 6">
            <a:extLst>
              <a:ext uri="{FF2B5EF4-FFF2-40B4-BE49-F238E27FC236}">
                <a16:creationId xmlns:a16="http://schemas.microsoft.com/office/drawing/2014/main" id="{6AB58482-E637-A071-B668-27EBFD58F6CA}"/>
              </a:ext>
            </a:extLst>
          </p:cNvPr>
          <p:cNvSpPr>
            <a:spLocks noGrp="1"/>
          </p:cNvSpPr>
          <p:nvPr>
            <p:ph sz="quarter" idx="14" hasCustomPrompt="1"/>
          </p:nvPr>
        </p:nvSpPr>
        <p:spPr>
          <a:xfrm>
            <a:off x="478217" y="1378424"/>
            <a:ext cx="5424440" cy="4606119"/>
          </a:xfrm>
        </p:spPr>
        <p:txBody>
          <a:bodyPr rtlCol="0" anchor="b">
            <a:normAutofit/>
          </a:bodyPr>
          <a:lstStyle>
            <a:lvl1pPr marL="0" indent="0">
              <a:lnSpc>
                <a:spcPct val="90000"/>
              </a:lnSpc>
              <a:spcBef>
                <a:spcPts val="0"/>
              </a:spcBef>
              <a:buNone/>
              <a:defRPr sz="15000" b="0" i="0">
                <a:solidFill>
                  <a:schemeClr val="tx1"/>
                </a:solidFill>
                <a:latin typeface="+mj-lt"/>
              </a:defRPr>
            </a:lvl1pPr>
          </a:lstStyle>
          <a:p>
            <a:pPr lvl="0" rtl="0"/>
            <a:r>
              <a:rPr lang="fr"/>
              <a:t>## %</a:t>
            </a:r>
          </a:p>
        </p:txBody>
      </p:sp>
      <p:sp>
        <p:nvSpPr>
          <p:cNvPr id="5" name="Espace réservé du numéro de diapositive 4">
            <a:extLst>
              <a:ext uri="{FF2B5EF4-FFF2-40B4-BE49-F238E27FC236}">
                <a16:creationId xmlns:a16="http://schemas.microsoft.com/office/drawing/2014/main" id="{CA0528A9-0729-B0FB-328C-3C96994AAB3C}"/>
              </a:ext>
            </a:extLst>
          </p:cNvPr>
          <p:cNvSpPr>
            <a:spLocks noGrp="1"/>
          </p:cNvSpPr>
          <p:nvPr>
            <p:ph type="sldNum" sz="quarter" idx="12"/>
          </p:nvPr>
        </p:nvSpPr>
        <p:spPr>
          <a:xfrm>
            <a:off x="11762793" y="6393430"/>
            <a:ext cx="429207" cy="365125"/>
          </a:xfrm>
        </p:spPr>
        <p:txBody>
          <a:bodyPr rtlCol="0"/>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373923249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Énonc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005840"/>
          </a:xfrm>
        </p:spPr>
        <p:txBody>
          <a:bodyPr rtlCol="0"/>
          <a:lstStyle/>
          <a:p>
            <a:pPr rtl="0"/>
            <a:r>
              <a:rPr lang="fr"/>
              <a:t>Modifiez le style du titre</a:t>
            </a:r>
          </a:p>
        </p:txBody>
      </p:sp>
      <p:pic>
        <p:nvPicPr>
          <p:cNvPr id="3" name="Graphisme 2">
            <a:extLst>
              <a:ext uri="{FF2B5EF4-FFF2-40B4-BE49-F238E27FC236}">
                <a16:creationId xmlns:a16="http://schemas.microsoft.com/office/drawing/2014/main" id="{832976E3-E745-9DF8-C3E3-53A778D950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6453" y="5852160"/>
            <a:ext cx="1005840" cy="1005840"/>
          </a:xfrm>
          <a:prstGeom prst="rect">
            <a:avLst/>
          </a:prstGeom>
        </p:spPr>
      </p:pic>
      <p:sp>
        <p:nvSpPr>
          <p:cNvPr id="12" name="Espace réservé du pied de page 11">
            <a:extLst>
              <a:ext uri="{FF2B5EF4-FFF2-40B4-BE49-F238E27FC236}">
                <a16:creationId xmlns:a16="http://schemas.microsoft.com/office/drawing/2014/main" id="{6F777942-A24A-16CB-2115-A16E397BBB01}"/>
              </a:ext>
            </a:extLst>
          </p:cNvPr>
          <p:cNvSpPr>
            <a:spLocks noGrp="1"/>
          </p:cNvSpPr>
          <p:nvPr>
            <p:ph type="ftr" sz="quarter" idx="15"/>
          </p:nvPr>
        </p:nvSpPr>
        <p:spPr/>
        <p:txBody>
          <a:bodyPr rtlCol="0"/>
          <a:lstStyle/>
          <a:p>
            <a:pPr rtl="0"/>
            <a:r>
              <a:rPr lang="fr"/>
              <a:t>Exemple de texte de pied de page</a:t>
            </a:r>
          </a:p>
        </p:txBody>
      </p:sp>
      <p:sp>
        <p:nvSpPr>
          <p:cNvPr id="11" name="Espace réservé de la date 10">
            <a:extLst>
              <a:ext uri="{FF2B5EF4-FFF2-40B4-BE49-F238E27FC236}">
                <a16:creationId xmlns:a16="http://schemas.microsoft.com/office/drawing/2014/main" id="{91D0C3F1-69CA-2A45-33F7-9AF4B8FFEDBC}"/>
              </a:ext>
            </a:extLst>
          </p:cNvPr>
          <p:cNvSpPr>
            <a:spLocks noGrp="1"/>
          </p:cNvSpPr>
          <p:nvPr>
            <p:ph type="dt" sz="half" idx="14"/>
          </p:nvPr>
        </p:nvSpPr>
        <p:spPr/>
        <p:txBody>
          <a:bodyPr rtlCol="0"/>
          <a:lstStyle/>
          <a:p>
            <a:pPr rtl="0"/>
            <a:endParaRPr lang="en-US" dirty="0"/>
          </a:p>
        </p:txBody>
      </p:sp>
      <p:sp>
        <p:nvSpPr>
          <p:cNvPr id="13" name="Espace réservé du numéro de diapositive 12">
            <a:extLst>
              <a:ext uri="{FF2B5EF4-FFF2-40B4-BE49-F238E27FC236}">
                <a16:creationId xmlns:a16="http://schemas.microsoft.com/office/drawing/2014/main" id="{8DB65802-3866-05DF-F96B-15A117F7C76C}"/>
              </a:ext>
            </a:extLst>
          </p:cNvPr>
          <p:cNvSpPr>
            <a:spLocks noGrp="1"/>
          </p:cNvSpPr>
          <p:nvPr>
            <p:ph type="sldNum" sz="quarter" idx="16"/>
          </p:nvPr>
        </p:nvSpPr>
        <p:spPr/>
        <p:txBody>
          <a:bodyPr rtlCol="0"/>
          <a:lstStyle/>
          <a:p>
            <a:pPr rtl="0"/>
            <a:fld id="{CC057153-B650-4DEB-B370-79DDCFDCE934}" type="slidenum">
              <a:rPr lang="en-US" smtClean="0"/>
              <a:pPr rtl="0"/>
              <a:t>‹N°›</a:t>
            </a:fld>
            <a:endParaRPr lang="en-US" dirty="0"/>
          </a:p>
        </p:txBody>
      </p:sp>
      <p:sp>
        <p:nvSpPr>
          <p:cNvPr id="7" name="Espace réservé du contenu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470" y="1016759"/>
            <a:ext cx="10082693" cy="5841242"/>
          </a:xfrm>
        </p:spPr>
        <p:txBody>
          <a:bodyPr rtlCol="0"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rtl="0"/>
            <a:r>
              <a:rPr lang="fr"/>
              <a:t>Cliquer pour ajouter un énoncé</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3076525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Énoncé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21EB5-8556-FBD7-00D5-D69AC8E7E73A}"/>
              </a:ext>
            </a:extLst>
          </p:cNvPr>
          <p:cNvSpPr>
            <a:spLocks noGrp="1"/>
          </p:cNvSpPr>
          <p:nvPr>
            <p:ph type="title"/>
          </p:nvPr>
        </p:nvSpPr>
        <p:spPr>
          <a:xfrm>
            <a:off x="572250" y="-1052833"/>
            <a:ext cx="10652760" cy="970083"/>
          </a:xfrm>
        </p:spPr>
        <p:txBody>
          <a:bodyPr rtlCol="0"/>
          <a:lstStyle/>
          <a:p>
            <a:pPr rtl="0"/>
            <a:r>
              <a:rPr lang="fr"/>
              <a:t>Modifiez le style du titre</a:t>
            </a:r>
          </a:p>
        </p:txBody>
      </p:sp>
      <p:sp>
        <p:nvSpPr>
          <p:cNvPr id="5" name="Espace réservé du contenu 6">
            <a:extLst>
              <a:ext uri="{FF2B5EF4-FFF2-40B4-BE49-F238E27FC236}">
                <a16:creationId xmlns:a16="http://schemas.microsoft.com/office/drawing/2014/main" id="{28B79B09-36D6-C7B6-557C-22D3F2F4BF75}"/>
              </a:ext>
            </a:extLst>
          </p:cNvPr>
          <p:cNvSpPr>
            <a:spLocks noGrp="1"/>
          </p:cNvSpPr>
          <p:nvPr>
            <p:ph sz="quarter" idx="13" hasCustomPrompt="1"/>
          </p:nvPr>
        </p:nvSpPr>
        <p:spPr>
          <a:xfrm>
            <a:off x="-17470" y="81888"/>
            <a:ext cx="8206127" cy="4667533"/>
          </a:xfrm>
        </p:spPr>
        <p:txBody>
          <a:bodyPr rtlCol="0" anchor="t"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rtl="0"/>
            <a:r>
              <a:rPr lang="fr"/>
              <a:t>Cliquer pour ajouter un énoncé</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8" name="Espace réservé du numéro de diapositive 9">
            <a:extLst>
              <a:ext uri="{FF2B5EF4-FFF2-40B4-BE49-F238E27FC236}">
                <a16:creationId xmlns:a16="http://schemas.microsoft.com/office/drawing/2014/main" id="{14D8BBE8-9A85-674B-8806-BC1E7F97D9B1}"/>
              </a:ext>
            </a:extLst>
          </p:cNvPr>
          <p:cNvSpPr>
            <a:spLocks noGrp="1"/>
          </p:cNvSpPr>
          <p:nvPr>
            <p:ph type="sldNum" sz="quarter" idx="16"/>
          </p:nvPr>
        </p:nvSpPr>
        <p:spPr>
          <a:xfrm>
            <a:off x="11762793" y="109728"/>
            <a:ext cx="429207" cy="365125"/>
          </a:xfrm>
        </p:spPr>
        <p:txBody>
          <a:bodyPr rtlCol="0" anchor="t"/>
          <a:lstStyle/>
          <a:p>
            <a:pPr rtl="0"/>
            <a:fld id="{CC057153-B650-4DEB-B370-79DDCFDCE934}" type="slidenum">
              <a:rPr lang="en-US" smtClean="0"/>
              <a:pPr rtl="0"/>
              <a:t>‹N°›</a:t>
            </a:fld>
            <a:endParaRPr lang="en-US" dirty="0"/>
          </a:p>
        </p:txBody>
      </p:sp>
      <p:sp>
        <p:nvSpPr>
          <p:cNvPr id="10" name="Ovale 9">
            <a:extLst>
              <a:ext uri="{FF2B5EF4-FFF2-40B4-BE49-F238E27FC236}">
                <a16:creationId xmlns:a16="http://schemas.microsoft.com/office/drawing/2014/main" id="{E2124AE3-E085-484F-727A-B52B7EC3107F}"/>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 name="Espace réservé du pied de page 4">
            <a:extLst>
              <a:ext uri="{FF2B5EF4-FFF2-40B4-BE49-F238E27FC236}">
                <a16:creationId xmlns:a16="http://schemas.microsoft.com/office/drawing/2014/main" id="{3ADC5C58-149D-7F0E-C0DA-F056A621828F}"/>
              </a:ext>
            </a:extLst>
          </p:cNvPr>
          <p:cNvSpPr>
            <a:spLocks noGrp="1"/>
          </p:cNvSpPr>
          <p:nvPr>
            <p:ph type="ftr" sz="quarter" idx="11"/>
          </p:nvPr>
        </p:nvSpPr>
        <p:spPr>
          <a:xfrm>
            <a:off x="0" y="6411675"/>
            <a:ext cx="5898630" cy="365125"/>
          </a:xfrm>
        </p:spPr>
        <p:txBody>
          <a:bodyPr rtlCol="0" anchor="b"/>
          <a:lstStyle/>
          <a:p>
            <a:pPr rtl="0"/>
            <a:r>
              <a:rPr lang="fr"/>
              <a:t>Exemple de texte de pied de page</a:t>
            </a:r>
          </a:p>
        </p:txBody>
      </p:sp>
      <p:sp>
        <p:nvSpPr>
          <p:cNvPr id="3" name="Espace réservé de la date 3">
            <a:extLst>
              <a:ext uri="{FF2B5EF4-FFF2-40B4-BE49-F238E27FC236}">
                <a16:creationId xmlns:a16="http://schemas.microsoft.com/office/drawing/2014/main" id="{E1B7751E-865D-DA78-6F88-46D5A33A26EB}"/>
              </a:ext>
            </a:extLst>
          </p:cNvPr>
          <p:cNvSpPr>
            <a:spLocks noGrp="1"/>
          </p:cNvSpPr>
          <p:nvPr>
            <p:ph type="dt" sz="half" idx="10"/>
          </p:nvPr>
        </p:nvSpPr>
        <p:spPr>
          <a:xfrm>
            <a:off x="6217920" y="6411675"/>
            <a:ext cx="5332001" cy="365125"/>
          </a:xfrm>
        </p:spPr>
        <p:txBody>
          <a:bodyPr rtlCol="0" anchor="b"/>
          <a:lstStyle/>
          <a:p>
            <a:pPr rtl="0"/>
            <a:endParaRPr lang="en-US" dirty="0"/>
          </a:p>
        </p:txBody>
      </p:sp>
    </p:spTree>
    <p:extLst>
      <p:ext uri="{BB962C8B-B14F-4D97-AF65-F5344CB8AC3E}">
        <p14:creationId xmlns:p14="http://schemas.microsoft.com/office/powerpoint/2010/main" val="38262687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Énoncé 3">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21EB5-8556-FBD7-00D5-D69AC8E7E73A}"/>
              </a:ext>
            </a:extLst>
          </p:cNvPr>
          <p:cNvSpPr>
            <a:spLocks noGrp="1"/>
          </p:cNvSpPr>
          <p:nvPr>
            <p:ph type="title"/>
          </p:nvPr>
        </p:nvSpPr>
        <p:spPr>
          <a:xfrm>
            <a:off x="572250" y="-1215532"/>
            <a:ext cx="10652760" cy="1133856"/>
          </a:xfrm>
        </p:spPr>
        <p:txBody>
          <a:bodyPr rtlCol="0"/>
          <a:lstStyle/>
          <a:p>
            <a:pPr rtl="0"/>
            <a:r>
              <a:rPr lang="fr"/>
              <a:t>Modifiez le style du titre</a:t>
            </a:r>
          </a:p>
        </p:txBody>
      </p:sp>
      <p:pic>
        <p:nvPicPr>
          <p:cNvPr id="4" name="Graphisme 3">
            <a:extLst>
              <a:ext uri="{FF2B5EF4-FFF2-40B4-BE49-F238E27FC236}">
                <a16:creationId xmlns:a16="http://schemas.microsoft.com/office/drawing/2014/main" id="{9F77EE86-26B5-588D-FBC7-2D55635EA6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6453" y="5852160"/>
            <a:ext cx="1005840" cy="1005840"/>
          </a:xfrm>
          <a:prstGeom prst="rect">
            <a:avLst/>
          </a:prstGeom>
        </p:spPr>
      </p:pic>
      <p:sp>
        <p:nvSpPr>
          <p:cNvPr id="7" name="Espace réservé du pied de page 4">
            <a:extLst>
              <a:ext uri="{FF2B5EF4-FFF2-40B4-BE49-F238E27FC236}">
                <a16:creationId xmlns:a16="http://schemas.microsoft.com/office/drawing/2014/main" id="{BF7D7DCD-152C-2BBF-7A32-DD62FF0F8F58}"/>
              </a:ext>
            </a:extLst>
          </p:cNvPr>
          <p:cNvSpPr>
            <a:spLocks noGrp="1"/>
          </p:cNvSpPr>
          <p:nvPr>
            <p:ph type="ftr" sz="quarter" idx="11"/>
          </p:nvPr>
        </p:nvSpPr>
        <p:spPr>
          <a:xfrm>
            <a:off x="0" y="100701"/>
            <a:ext cx="5898630" cy="365125"/>
          </a:xfrm>
        </p:spPr>
        <p:txBody>
          <a:bodyPr rtlCol="0"/>
          <a:lstStyle/>
          <a:p>
            <a:pPr rtl="0"/>
            <a:r>
              <a:rPr lang="fr"/>
              <a:t>Exemple de texte de pied de page</a:t>
            </a:r>
          </a:p>
        </p:txBody>
      </p:sp>
      <p:sp>
        <p:nvSpPr>
          <p:cNvPr id="3" name="Espace réservé de la date 3">
            <a:extLst>
              <a:ext uri="{FF2B5EF4-FFF2-40B4-BE49-F238E27FC236}">
                <a16:creationId xmlns:a16="http://schemas.microsoft.com/office/drawing/2014/main" id="{4500461C-98A4-27A2-7628-C754571FABF5}"/>
              </a:ext>
            </a:extLst>
          </p:cNvPr>
          <p:cNvSpPr>
            <a:spLocks noGrp="1"/>
          </p:cNvSpPr>
          <p:nvPr>
            <p:ph type="dt" sz="half" idx="10"/>
          </p:nvPr>
        </p:nvSpPr>
        <p:spPr>
          <a:xfrm>
            <a:off x="6190488" y="100701"/>
            <a:ext cx="5332001" cy="365125"/>
          </a:xfrm>
        </p:spPr>
        <p:txBody>
          <a:bodyPr rtlCol="0"/>
          <a:lstStyle/>
          <a:p>
            <a:pPr rtl="0"/>
            <a:endParaRPr lang="en-US" dirty="0"/>
          </a:p>
        </p:txBody>
      </p:sp>
      <p:sp>
        <p:nvSpPr>
          <p:cNvPr id="10" name="Espace réservé du numéro de diapositive 5">
            <a:extLst>
              <a:ext uri="{FF2B5EF4-FFF2-40B4-BE49-F238E27FC236}">
                <a16:creationId xmlns:a16="http://schemas.microsoft.com/office/drawing/2014/main" id="{3961EF53-B681-0E2D-E395-859E6E23DFD9}"/>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dirty="0"/>
          </a:p>
        </p:txBody>
      </p:sp>
      <p:sp>
        <p:nvSpPr>
          <p:cNvPr id="8" name="Espace réservé du contenu 6">
            <a:extLst>
              <a:ext uri="{FF2B5EF4-FFF2-40B4-BE49-F238E27FC236}">
                <a16:creationId xmlns:a16="http://schemas.microsoft.com/office/drawing/2014/main" id="{CC29B86A-C2A7-9757-32B2-0221942D9F5E}"/>
              </a:ext>
            </a:extLst>
          </p:cNvPr>
          <p:cNvSpPr>
            <a:spLocks noGrp="1"/>
          </p:cNvSpPr>
          <p:nvPr>
            <p:ph sz="quarter" idx="13" hasCustomPrompt="1"/>
          </p:nvPr>
        </p:nvSpPr>
        <p:spPr>
          <a:xfrm>
            <a:off x="-17470" y="1016759"/>
            <a:ext cx="10082693" cy="5841242"/>
          </a:xfrm>
        </p:spPr>
        <p:txBody>
          <a:bodyPr rtlCol="0"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rtl="0"/>
            <a:r>
              <a:rPr lang="fr"/>
              <a:t>Cliquer pour ajouter un énoncé</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428007159"/>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pic>
        <p:nvPicPr>
          <p:cNvPr id="3" name="Graphisme 2">
            <a:extLst>
              <a:ext uri="{FF2B5EF4-FFF2-40B4-BE49-F238E27FC236}">
                <a16:creationId xmlns:a16="http://schemas.microsoft.com/office/drawing/2014/main" id="{5DC095FD-8C32-C2DB-3F1D-105AFD151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83347" y="5852160"/>
            <a:ext cx="1005840" cy="1005840"/>
          </a:xfrm>
          <a:prstGeom prst="rect">
            <a:avLst/>
          </a:prstGeom>
        </p:spPr>
      </p:pic>
      <p:sp>
        <p:nvSpPr>
          <p:cNvPr id="4" name="Titre 1">
            <a:extLst>
              <a:ext uri="{FF2B5EF4-FFF2-40B4-BE49-F238E27FC236}">
                <a16:creationId xmlns:a16="http://schemas.microsoft.com/office/drawing/2014/main" id="{CA0FBB42-F049-CCA6-45E1-D60DC58A76F0}"/>
              </a:ext>
            </a:extLst>
          </p:cNvPr>
          <p:cNvSpPr>
            <a:spLocks noGrp="1"/>
          </p:cNvSpPr>
          <p:nvPr>
            <p:ph type="title" hasCustomPrompt="1"/>
          </p:nvPr>
        </p:nvSpPr>
        <p:spPr>
          <a:xfrm>
            <a:off x="-1" y="5899926"/>
            <a:ext cx="5902657" cy="958073"/>
          </a:xfrm>
        </p:spPr>
        <p:txBody>
          <a:bodyPr rtlCol="0" anchor="b">
            <a:normAutofit/>
          </a:bodyPr>
          <a:lstStyle>
            <a:lvl1pPr>
              <a:lnSpc>
                <a:spcPct val="80000"/>
              </a:lnSpc>
              <a:defRPr sz="2000" spc="0" baseline="0">
                <a:solidFill>
                  <a:schemeClr val="tx1"/>
                </a:solidFill>
                <a:latin typeface="+mn-lt"/>
              </a:defRPr>
            </a:lvl1pPr>
          </a:lstStyle>
          <a:p>
            <a:pPr rtl="0"/>
            <a:r>
              <a:rPr lang="fr"/>
              <a:t>Auteur de la citation</a:t>
            </a:r>
          </a:p>
        </p:txBody>
      </p:sp>
      <p:sp>
        <p:nvSpPr>
          <p:cNvPr id="5" name="Espace réservé du contenu 6">
            <a:extLst>
              <a:ext uri="{FF2B5EF4-FFF2-40B4-BE49-F238E27FC236}">
                <a16:creationId xmlns:a16="http://schemas.microsoft.com/office/drawing/2014/main" id="{2B5E50A9-B175-CA38-A22A-468AE7533B54}"/>
              </a:ext>
            </a:extLst>
          </p:cNvPr>
          <p:cNvSpPr>
            <a:spLocks noGrp="1"/>
          </p:cNvSpPr>
          <p:nvPr>
            <p:ph sz="quarter" idx="13" hasCustomPrompt="1"/>
          </p:nvPr>
        </p:nvSpPr>
        <p:spPr>
          <a:xfrm>
            <a:off x="-18288" y="95534"/>
            <a:ext cx="8961120" cy="4476466"/>
          </a:xfrm>
        </p:spPr>
        <p:txBody>
          <a:bodyPr rtlCol="0" anchor="t">
            <a:normAutofit/>
          </a:bodyPr>
          <a:lstStyle>
            <a:lvl1pPr marL="164592" indent="-164592">
              <a:lnSpc>
                <a:spcPct val="80000"/>
              </a:lnSpc>
              <a:spcBef>
                <a:spcPts val="0"/>
              </a:spcBef>
              <a:buNone/>
              <a:defRPr sz="5600" spc="-200" baseline="0">
                <a:solidFill>
                  <a:schemeClr val="tx1"/>
                </a:solidFill>
                <a:latin typeface="+mj-lt"/>
              </a:defRPr>
            </a:lvl1pPr>
          </a:lstStyle>
          <a:p>
            <a:pPr lvl="0" rtl="0"/>
            <a:r>
              <a:rPr lang="fr"/>
              <a:t>Cliquez pour ajouter une citation</a:t>
            </a:r>
          </a:p>
        </p:txBody>
      </p:sp>
      <p:sp>
        <p:nvSpPr>
          <p:cNvPr id="8" name="Espace réservé du numéro de diapositive 9">
            <a:extLst>
              <a:ext uri="{FF2B5EF4-FFF2-40B4-BE49-F238E27FC236}">
                <a16:creationId xmlns:a16="http://schemas.microsoft.com/office/drawing/2014/main" id="{84D7E47A-F89A-8F43-C300-185AD1461C07}"/>
              </a:ext>
            </a:extLst>
          </p:cNvPr>
          <p:cNvSpPr>
            <a:spLocks noGrp="1"/>
          </p:cNvSpPr>
          <p:nvPr>
            <p:ph type="sldNum" sz="quarter" idx="16"/>
          </p:nvPr>
        </p:nvSpPr>
        <p:spPr>
          <a:xfrm>
            <a:off x="11762793" y="110364"/>
            <a:ext cx="429207" cy="365125"/>
          </a:xfrm>
        </p:spPr>
        <p:txBody>
          <a:bodyPr rtlCol="0"/>
          <a:lstStyle/>
          <a:p>
            <a:pPr rtl="0"/>
            <a:fld id="{CC057153-B650-4DEB-B370-79DDCFDCE934}" type="slidenum">
              <a:rPr lang="en-US" smtClean="0"/>
              <a:pPr rtl="0"/>
              <a:t>‹N°›</a:t>
            </a:fld>
            <a:endParaRPr lang="en-US" dirty="0"/>
          </a:p>
        </p:txBody>
      </p:sp>
      <p:sp>
        <p:nvSpPr>
          <p:cNvPr id="10" name="Espace réservé du pied de page 3">
            <a:extLst>
              <a:ext uri="{FF2B5EF4-FFF2-40B4-BE49-F238E27FC236}">
                <a16:creationId xmlns:a16="http://schemas.microsoft.com/office/drawing/2014/main" id="{1CA01B7F-0CDC-9F0A-6B3B-A87674D14D6B}"/>
              </a:ext>
            </a:extLst>
          </p:cNvPr>
          <p:cNvSpPr>
            <a:spLocks noGrp="1"/>
          </p:cNvSpPr>
          <p:nvPr>
            <p:ph type="ftr" sz="quarter" idx="17"/>
          </p:nvPr>
        </p:nvSpPr>
        <p:spPr>
          <a:xfrm>
            <a:off x="6193030" y="6392564"/>
            <a:ext cx="3104866" cy="365125"/>
          </a:xfrm>
        </p:spPr>
        <p:txBody>
          <a:bodyPr rtlCol="0" anchor="b"/>
          <a:lstStyle/>
          <a:p>
            <a:pPr rtl="0"/>
            <a:r>
              <a:rPr lang="fr"/>
              <a:t>Exemple de texte de pied de page</a:t>
            </a:r>
          </a:p>
        </p:txBody>
      </p:sp>
    </p:spTree>
    <p:extLst>
      <p:ext uri="{BB962C8B-B14F-4D97-AF65-F5344CB8AC3E}">
        <p14:creationId xmlns:p14="http://schemas.microsoft.com/office/powerpoint/2010/main" val="192271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avec image 4">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0" y="4184880"/>
            <a:ext cx="5086118" cy="480373"/>
          </a:xfrm>
        </p:spPr>
        <p:txBody>
          <a:bodyPr vert="horz" lIns="91440" tIns="45720" rIns="91440" bIns="45720" rtlCol="0" anchor="t">
            <a:normAutofit/>
          </a:bodyPr>
          <a:lstStyle>
            <a:lvl1pPr>
              <a:defRPr lang="en-US" dirty="0"/>
            </a:lvl1pPr>
          </a:lstStyle>
          <a:p>
            <a:pPr lvl="0" rtl="0"/>
            <a:r>
              <a:rPr lang="fr"/>
              <a:t>Modifiez le style des sous-titres du masque</a:t>
            </a:r>
          </a:p>
        </p:txBody>
      </p:sp>
      <p:sp>
        <p:nvSpPr>
          <p:cNvPr id="6" name="Espace réservé d’image 10">
            <a:extLst>
              <a:ext uri="{FF2B5EF4-FFF2-40B4-BE49-F238E27FC236}">
                <a16:creationId xmlns:a16="http://schemas.microsoft.com/office/drawing/2014/main" id="{C58F7861-05FC-CC70-0C94-F3BAE39E54EB}"/>
              </a:ext>
            </a:extLst>
          </p:cNvPr>
          <p:cNvSpPr>
            <a:spLocks noGrp="1"/>
          </p:cNvSpPr>
          <p:nvPr>
            <p:ph type="pic" sz="quarter" idx="13" hasCustomPrompt="1"/>
          </p:nvPr>
        </p:nvSpPr>
        <p:spPr>
          <a:xfrm>
            <a:off x="-1" y="0"/>
            <a:ext cx="12192000" cy="4000500"/>
          </a:xfrm>
          <a:blipFill>
            <a:blip r:embed="rId2">
              <a:alphaModFix amt="70000"/>
            </a:blip>
            <a:stretch>
              <a:fillRect/>
            </a:stretch>
          </a:blipFill>
        </p:spPr>
        <p:txBody>
          <a:bodyPr rtlCol="0"/>
          <a:lstStyle>
            <a:lvl1pPr>
              <a:defRPr/>
            </a:lvl1pPr>
          </a:lstStyle>
          <a:p>
            <a:pPr rtl="0"/>
            <a:r>
              <a:rPr lang="fr"/>
              <a:t> </a:t>
            </a:r>
          </a:p>
        </p:txBody>
      </p:sp>
      <p:sp>
        <p:nvSpPr>
          <p:cNvPr id="5" name="Espace réservé du pied de page 4">
            <a:extLst>
              <a:ext uri="{FF2B5EF4-FFF2-40B4-BE49-F238E27FC236}">
                <a16:creationId xmlns:a16="http://schemas.microsoft.com/office/drawing/2014/main" id="{FDEC7B0B-C375-9D64-1424-3B07B71AF1FE}"/>
              </a:ext>
            </a:extLst>
          </p:cNvPr>
          <p:cNvSpPr>
            <a:spLocks noGrp="1"/>
          </p:cNvSpPr>
          <p:nvPr>
            <p:ph type="ftr" sz="quarter" idx="15"/>
          </p:nvPr>
        </p:nvSpPr>
        <p:spPr>
          <a:xfrm>
            <a:off x="6191582" y="4172243"/>
            <a:ext cx="5303520" cy="479458"/>
          </a:xfrm>
        </p:spPr>
        <p:txBody>
          <a:bodyPr rtlCol="0" anchor="t"/>
          <a:lstStyle>
            <a:lvl1pPr>
              <a:defRPr sz="1400"/>
            </a:lvl1pPr>
          </a:lstStyle>
          <a:p>
            <a:pPr rtl="0"/>
            <a:r>
              <a:rPr lang="fr"/>
              <a:t>Exemple de texte de pied de page</a:t>
            </a:r>
          </a:p>
        </p:txBody>
      </p:sp>
      <p:sp>
        <p:nvSpPr>
          <p:cNvPr id="8" name="Espace réservé du numéro de diapositive 7">
            <a:extLst>
              <a:ext uri="{FF2B5EF4-FFF2-40B4-BE49-F238E27FC236}">
                <a16:creationId xmlns:a16="http://schemas.microsoft.com/office/drawing/2014/main" id="{A9117021-C08A-0E4F-5F64-FC1A870E4815}"/>
              </a:ext>
            </a:extLst>
          </p:cNvPr>
          <p:cNvSpPr>
            <a:spLocks noGrp="1"/>
          </p:cNvSpPr>
          <p:nvPr>
            <p:ph type="sldNum" sz="quarter" idx="16"/>
          </p:nvPr>
        </p:nvSpPr>
        <p:spPr>
          <a:xfrm>
            <a:off x="11755345" y="4184423"/>
            <a:ext cx="429207" cy="365125"/>
          </a:xfrm>
        </p:spPr>
        <p:txBody>
          <a:bodyPr rtlCol="0"/>
          <a:lstStyle/>
          <a:p>
            <a:pPr rtl="0"/>
            <a:fld id="{CC057153-B650-4DEB-B370-79DDCFDCE934}" type="slidenum">
              <a:rPr lang="en-US" smtClean="0"/>
              <a:pPr rtl="0"/>
              <a:t>‹N°›</a:t>
            </a:fld>
            <a:endParaRPr lang="en-US" dirty="0"/>
          </a:p>
        </p:txBody>
      </p:sp>
      <p:pic>
        <p:nvPicPr>
          <p:cNvPr id="7" name="Graphisme 6">
            <a:extLst>
              <a:ext uri="{FF2B5EF4-FFF2-40B4-BE49-F238E27FC236}">
                <a16:creationId xmlns:a16="http://schemas.microsoft.com/office/drawing/2014/main" id="{FD33A316-42C9-8448-EB08-1368837FA9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3035" y="5873424"/>
            <a:ext cx="1005840" cy="1005840"/>
          </a:xfrm>
          <a:prstGeom prst="rect">
            <a:avLst/>
          </a:prstGeom>
        </p:spPr>
      </p:pic>
      <p:sp>
        <p:nvSpPr>
          <p:cNvPr id="4" name="Titre 3">
            <a:extLst>
              <a:ext uri="{FF2B5EF4-FFF2-40B4-BE49-F238E27FC236}">
                <a16:creationId xmlns:a16="http://schemas.microsoft.com/office/drawing/2014/main" id="{C8013291-94C9-601A-D9FA-D16366A3942B}"/>
              </a:ext>
            </a:extLst>
          </p:cNvPr>
          <p:cNvSpPr>
            <a:spLocks noGrp="1"/>
          </p:cNvSpPr>
          <p:nvPr>
            <p:ph type="title"/>
          </p:nvPr>
        </p:nvSpPr>
        <p:spPr>
          <a:xfrm>
            <a:off x="-14991" y="5068752"/>
            <a:ext cx="10643616" cy="1810512"/>
          </a:xfrm>
        </p:spPr>
        <p:txBody>
          <a:bodyPr rtlCol="0" anchor="b"/>
          <a:lstStyle/>
          <a:p>
            <a:pPr rtl="0"/>
            <a:r>
              <a:rPr lang="fr"/>
              <a:t>Modifiez le style du titre</a:t>
            </a:r>
          </a:p>
        </p:txBody>
      </p:sp>
    </p:spTree>
    <p:extLst>
      <p:ext uri="{BB962C8B-B14F-4D97-AF65-F5344CB8AC3E}">
        <p14:creationId xmlns:p14="http://schemas.microsoft.com/office/powerpoint/2010/main" val="131649162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itation 2">
    <p:bg>
      <p:bgRef idx="1001">
        <a:schemeClr val="bg1"/>
      </p:bgRef>
    </p:bg>
    <p:spTree>
      <p:nvGrpSpPr>
        <p:cNvPr id="1" name=""/>
        <p:cNvGrpSpPr/>
        <p:nvPr/>
      </p:nvGrpSpPr>
      <p:grpSpPr>
        <a:xfrm>
          <a:off x="0" y="0"/>
          <a:ext cx="0" cy="0"/>
          <a:chOff x="0" y="0"/>
          <a:chExt cx="0" cy="0"/>
        </a:xfrm>
      </p:grpSpPr>
      <p:sp>
        <p:nvSpPr>
          <p:cNvPr id="5" name="Ovale 4">
            <a:extLst>
              <a:ext uri="{FF2B5EF4-FFF2-40B4-BE49-F238E27FC236}">
                <a16:creationId xmlns:a16="http://schemas.microsoft.com/office/drawing/2014/main" id="{829F5384-F69B-7999-8993-CF493BCC0AF5}"/>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Titre 1">
            <a:extLst>
              <a:ext uri="{FF2B5EF4-FFF2-40B4-BE49-F238E27FC236}">
                <a16:creationId xmlns:a16="http://schemas.microsoft.com/office/drawing/2014/main" id="{738C46DA-CDE0-B9A4-3D5C-845982E727AC}"/>
              </a:ext>
            </a:extLst>
          </p:cNvPr>
          <p:cNvSpPr>
            <a:spLocks noGrp="1"/>
          </p:cNvSpPr>
          <p:nvPr>
            <p:ph type="title" hasCustomPrompt="1"/>
          </p:nvPr>
        </p:nvSpPr>
        <p:spPr>
          <a:xfrm>
            <a:off x="0" y="5940870"/>
            <a:ext cx="5902657" cy="910306"/>
          </a:xfrm>
        </p:spPr>
        <p:txBody>
          <a:bodyPr rtlCol="0" anchor="b">
            <a:normAutofit/>
          </a:bodyPr>
          <a:lstStyle>
            <a:lvl1pPr>
              <a:lnSpc>
                <a:spcPct val="80000"/>
              </a:lnSpc>
              <a:defRPr sz="2000" spc="0" baseline="0">
                <a:solidFill>
                  <a:schemeClr val="tx1"/>
                </a:solidFill>
                <a:latin typeface="+mn-lt"/>
              </a:defRPr>
            </a:lvl1pPr>
          </a:lstStyle>
          <a:p>
            <a:pPr rtl="0"/>
            <a:r>
              <a:rPr lang="fr"/>
              <a:t>Auteur de la citation</a:t>
            </a:r>
          </a:p>
        </p:txBody>
      </p:sp>
      <p:sp>
        <p:nvSpPr>
          <p:cNvPr id="8" name="Espace réservé du contenu 6">
            <a:extLst>
              <a:ext uri="{FF2B5EF4-FFF2-40B4-BE49-F238E27FC236}">
                <a16:creationId xmlns:a16="http://schemas.microsoft.com/office/drawing/2014/main" id="{1CE14D3D-2707-27F9-B7FC-796ADA557C49}"/>
              </a:ext>
            </a:extLst>
          </p:cNvPr>
          <p:cNvSpPr>
            <a:spLocks noGrp="1"/>
          </p:cNvSpPr>
          <p:nvPr>
            <p:ph sz="quarter" idx="13" hasCustomPrompt="1"/>
          </p:nvPr>
        </p:nvSpPr>
        <p:spPr>
          <a:xfrm>
            <a:off x="0" y="95533"/>
            <a:ext cx="5902657" cy="5001905"/>
          </a:xfrm>
        </p:spPr>
        <p:txBody>
          <a:bodyPr rtlCol="0" anchor="t">
            <a:normAutofit/>
          </a:bodyPr>
          <a:lstStyle>
            <a:lvl1pPr marL="164592" indent="-164592">
              <a:lnSpc>
                <a:spcPct val="80000"/>
              </a:lnSpc>
              <a:spcBef>
                <a:spcPts val="0"/>
              </a:spcBef>
              <a:buNone/>
              <a:defRPr sz="5600" spc="-200" baseline="0">
                <a:solidFill>
                  <a:schemeClr val="tx1"/>
                </a:solidFill>
                <a:latin typeface="+mj-lt"/>
              </a:defRPr>
            </a:lvl1pPr>
          </a:lstStyle>
          <a:p>
            <a:pPr lvl="0" rtl="0"/>
            <a:r>
              <a:rPr lang="fr"/>
              <a:t>Cliquer pour ajouter une citation</a:t>
            </a:r>
          </a:p>
        </p:txBody>
      </p:sp>
      <p:sp>
        <p:nvSpPr>
          <p:cNvPr id="12" name="Espace réservé du pied de page 4">
            <a:extLst>
              <a:ext uri="{FF2B5EF4-FFF2-40B4-BE49-F238E27FC236}">
                <a16:creationId xmlns:a16="http://schemas.microsoft.com/office/drawing/2014/main" id="{1C894B53-7D10-FCBC-A9AE-9307AA00D589}"/>
              </a:ext>
            </a:extLst>
          </p:cNvPr>
          <p:cNvSpPr>
            <a:spLocks noGrp="1"/>
          </p:cNvSpPr>
          <p:nvPr>
            <p:ph type="ftr" sz="quarter" idx="11"/>
          </p:nvPr>
        </p:nvSpPr>
        <p:spPr>
          <a:xfrm>
            <a:off x="6190488" y="100701"/>
            <a:ext cx="5340668" cy="365125"/>
          </a:xfrm>
        </p:spPr>
        <p:txBody>
          <a:bodyPr rtlCol="0"/>
          <a:lstStyle/>
          <a:p>
            <a:pPr rtl="0"/>
            <a:r>
              <a:rPr lang="fr"/>
              <a:t>Exemple de texte de pied de page</a:t>
            </a:r>
          </a:p>
        </p:txBody>
      </p:sp>
      <p:sp>
        <p:nvSpPr>
          <p:cNvPr id="7" name="Espace réservé de la date 3">
            <a:extLst>
              <a:ext uri="{FF2B5EF4-FFF2-40B4-BE49-F238E27FC236}">
                <a16:creationId xmlns:a16="http://schemas.microsoft.com/office/drawing/2014/main" id="{5901AD6A-AFD3-46A2-2880-946FA9EBA0BC}"/>
              </a:ext>
            </a:extLst>
          </p:cNvPr>
          <p:cNvSpPr>
            <a:spLocks noGrp="1"/>
          </p:cNvSpPr>
          <p:nvPr>
            <p:ph type="dt" sz="half" idx="10"/>
          </p:nvPr>
        </p:nvSpPr>
        <p:spPr>
          <a:xfrm>
            <a:off x="6190488" y="6362968"/>
            <a:ext cx="2511743" cy="365125"/>
          </a:xfrm>
        </p:spPr>
        <p:txBody>
          <a:bodyPr rtlCol="0" anchor="b"/>
          <a:lstStyle/>
          <a:p>
            <a:pPr rtl="0"/>
            <a:endParaRPr lang="en-US" dirty="0"/>
          </a:p>
        </p:txBody>
      </p:sp>
      <p:sp>
        <p:nvSpPr>
          <p:cNvPr id="13" name="Espace réservé du numéro de diapositive 5">
            <a:extLst>
              <a:ext uri="{FF2B5EF4-FFF2-40B4-BE49-F238E27FC236}">
                <a16:creationId xmlns:a16="http://schemas.microsoft.com/office/drawing/2014/main" id="{0E4BB4CA-93D0-1F7C-0E9E-B355F00935D3}"/>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130469564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itation 3">
    <p:bg>
      <p:bgRef idx="1001">
        <a:schemeClr val="bg1"/>
      </p:bgRef>
    </p:bg>
    <p:spTree>
      <p:nvGrpSpPr>
        <p:cNvPr id="1" name=""/>
        <p:cNvGrpSpPr/>
        <p:nvPr/>
      </p:nvGrpSpPr>
      <p:grpSpPr>
        <a:xfrm>
          <a:off x="0" y="0"/>
          <a:ext cx="0" cy="0"/>
          <a:chOff x="0" y="0"/>
          <a:chExt cx="0" cy="0"/>
        </a:xfrm>
      </p:grpSpPr>
      <p:pic>
        <p:nvPicPr>
          <p:cNvPr id="3" name="Graphisme 2">
            <a:extLst>
              <a:ext uri="{FF2B5EF4-FFF2-40B4-BE49-F238E27FC236}">
                <a16:creationId xmlns:a16="http://schemas.microsoft.com/office/drawing/2014/main" id="{C1BC50BE-AB5B-8BDE-7DBB-C903EDD6FB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2940" y="95534"/>
            <a:ext cx="731520" cy="731520"/>
          </a:xfrm>
          <a:prstGeom prst="rect">
            <a:avLst/>
          </a:prstGeom>
        </p:spPr>
      </p:pic>
      <p:sp>
        <p:nvSpPr>
          <p:cNvPr id="4" name="Titre 1">
            <a:extLst>
              <a:ext uri="{FF2B5EF4-FFF2-40B4-BE49-F238E27FC236}">
                <a16:creationId xmlns:a16="http://schemas.microsoft.com/office/drawing/2014/main" id="{B0ACCAE6-C0CE-BC40-76B0-4E5CF8030B55}"/>
              </a:ext>
            </a:extLst>
          </p:cNvPr>
          <p:cNvSpPr>
            <a:spLocks noGrp="1"/>
          </p:cNvSpPr>
          <p:nvPr>
            <p:ph type="title" hasCustomPrompt="1"/>
          </p:nvPr>
        </p:nvSpPr>
        <p:spPr>
          <a:xfrm>
            <a:off x="-1" y="5899926"/>
            <a:ext cx="5902657" cy="958073"/>
          </a:xfrm>
        </p:spPr>
        <p:txBody>
          <a:bodyPr rtlCol="0" anchor="b">
            <a:normAutofit/>
          </a:bodyPr>
          <a:lstStyle>
            <a:lvl1pPr>
              <a:lnSpc>
                <a:spcPct val="80000"/>
              </a:lnSpc>
              <a:defRPr sz="2000" spc="0" baseline="0">
                <a:solidFill>
                  <a:schemeClr val="tx1"/>
                </a:solidFill>
                <a:latin typeface="+mn-lt"/>
              </a:defRPr>
            </a:lvl1pPr>
          </a:lstStyle>
          <a:p>
            <a:pPr rtl="0"/>
            <a:r>
              <a:rPr lang="fr"/>
              <a:t>Auteur de la citation</a:t>
            </a:r>
          </a:p>
        </p:txBody>
      </p:sp>
      <p:sp>
        <p:nvSpPr>
          <p:cNvPr id="5" name="Espace réservé du contenu 6">
            <a:extLst>
              <a:ext uri="{FF2B5EF4-FFF2-40B4-BE49-F238E27FC236}">
                <a16:creationId xmlns:a16="http://schemas.microsoft.com/office/drawing/2014/main" id="{A95C3E0C-58EF-D2CD-F0DE-C6EC49B86CCC}"/>
              </a:ext>
            </a:extLst>
          </p:cNvPr>
          <p:cNvSpPr>
            <a:spLocks noGrp="1"/>
          </p:cNvSpPr>
          <p:nvPr>
            <p:ph sz="quarter" idx="13" hasCustomPrompt="1"/>
          </p:nvPr>
        </p:nvSpPr>
        <p:spPr>
          <a:xfrm>
            <a:off x="0" y="95534"/>
            <a:ext cx="8961120" cy="4476466"/>
          </a:xfrm>
        </p:spPr>
        <p:txBody>
          <a:bodyPr rtlCol="0" anchor="t">
            <a:normAutofit/>
          </a:bodyPr>
          <a:lstStyle>
            <a:lvl1pPr marL="164592" indent="-164592">
              <a:lnSpc>
                <a:spcPct val="80000"/>
              </a:lnSpc>
              <a:spcBef>
                <a:spcPts val="0"/>
              </a:spcBef>
              <a:buNone/>
              <a:defRPr sz="5600" spc="-200" baseline="0">
                <a:solidFill>
                  <a:schemeClr val="tx1"/>
                </a:solidFill>
                <a:latin typeface="+mj-lt"/>
              </a:defRPr>
            </a:lvl1pPr>
          </a:lstStyle>
          <a:p>
            <a:pPr lvl="0" rtl="0"/>
            <a:r>
              <a:rPr lang="fr"/>
              <a:t>Cliquer pour ajouter une citation</a:t>
            </a:r>
          </a:p>
        </p:txBody>
      </p:sp>
      <p:sp>
        <p:nvSpPr>
          <p:cNvPr id="2" name="Espace réservé de la date 3">
            <a:extLst>
              <a:ext uri="{FF2B5EF4-FFF2-40B4-BE49-F238E27FC236}">
                <a16:creationId xmlns:a16="http://schemas.microsoft.com/office/drawing/2014/main" id="{D655B7A7-70D5-BACE-2BCD-3388773C761F}"/>
              </a:ext>
            </a:extLst>
          </p:cNvPr>
          <p:cNvSpPr>
            <a:spLocks noGrp="1"/>
          </p:cNvSpPr>
          <p:nvPr>
            <p:ph type="dt" sz="half" idx="10"/>
          </p:nvPr>
        </p:nvSpPr>
        <p:spPr>
          <a:xfrm>
            <a:off x="6217920" y="6397341"/>
            <a:ext cx="5332001" cy="365125"/>
          </a:xfrm>
        </p:spPr>
        <p:txBody>
          <a:bodyPr rtlCol="0" anchor="b"/>
          <a:lstStyle/>
          <a:p>
            <a:pPr rtl="0"/>
            <a:endParaRPr lang="en-US" dirty="0"/>
          </a:p>
        </p:txBody>
      </p:sp>
      <p:sp>
        <p:nvSpPr>
          <p:cNvPr id="9" name="Espace réservé du numéro de diapositive 5">
            <a:extLst>
              <a:ext uri="{FF2B5EF4-FFF2-40B4-BE49-F238E27FC236}">
                <a16:creationId xmlns:a16="http://schemas.microsoft.com/office/drawing/2014/main" id="{6D55F0BA-717A-1EE4-7566-EDBF25121DCD}"/>
              </a:ext>
            </a:extLst>
          </p:cNvPr>
          <p:cNvSpPr>
            <a:spLocks noGrp="1"/>
          </p:cNvSpPr>
          <p:nvPr>
            <p:ph type="sldNum" sz="quarter" idx="12"/>
          </p:nvPr>
        </p:nvSpPr>
        <p:spPr>
          <a:xfrm>
            <a:off x="11762793" y="6397341"/>
            <a:ext cx="429207" cy="365125"/>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189285891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itation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2FA0A-1F7B-DD41-ECED-02B60BC46B10}"/>
              </a:ext>
            </a:extLst>
          </p:cNvPr>
          <p:cNvSpPr>
            <a:spLocks noGrp="1"/>
          </p:cNvSpPr>
          <p:nvPr>
            <p:ph type="title" hasCustomPrompt="1"/>
          </p:nvPr>
        </p:nvSpPr>
        <p:spPr>
          <a:xfrm>
            <a:off x="0" y="5400504"/>
            <a:ext cx="7462853" cy="1443156"/>
          </a:xfrm>
        </p:spPr>
        <p:txBody>
          <a:bodyPr rtlCol="0" anchor="b" anchorCtr="0">
            <a:normAutofit/>
          </a:bodyPr>
          <a:lstStyle>
            <a:lvl1pPr>
              <a:lnSpc>
                <a:spcPct val="120000"/>
              </a:lnSpc>
              <a:defRPr sz="1600" spc="0" baseline="0">
                <a:solidFill>
                  <a:schemeClr val="tx1"/>
                </a:solidFill>
                <a:latin typeface="+mn-lt"/>
              </a:defRPr>
            </a:lvl1pPr>
          </a:lstStyle>
          <a:p>
            <a:pPr rtl="0"/>
            <a:r>
              <a:rPr lang="fr"/>
              <a:t>Auteur de la citation</a:t>
            </a:r>
          </a:p>
        </p:txBody>
      </p:sp>
      <p:sp>
        <p:nvSpPr>
          <p:cNvPr id="7" name="Espace réservé du contenu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8288" y="91440"/>
            <a:ext cx="7490285" cy="5029200"/>
          </a:xfrm>
        </p:spPr>
        <p:txBody>
          <a:bodyPr rtlCol="0" anchor="t" anchorCtr="0">
            <a:normAutofit/>
          </a:bodyPr>
          <a:lstStyle>
            <a:lvl1pPr marL="164592" indent="-164592">
              <a:lnSpc>
                <a:spcPct val="80000"/>
              </a:lnSpc>
              <a:spcBef>
                <a:spcPts val="0"/>
              </a:spcBef>
              <a:buNone/>
              <a:defRPr sz="5600" spc="-200" baseline="0">
                <a:latin typeface="+mj-lt"/>
              </a:defRPr>
            </a:lvl1pPr>
          </a:lstStyle>
          <a:p>
            <a:pPr lvl="0" rtl="0"/>
            <a:r>
              <a:rPr lang="fr"/>
              <a:t>Cliquez pour ajouter une citation</a:t>
            </a:r>
          </a:p>
        </p:txBody>
      </p:sp>
      <p:sp>
        <p:nvSpPr>
          <p:cNvPr id="8" name="Espace réservé du numéro de diapositive 5">
            <a:extLst>
              <a:ext uri="{FF2B5EF4-FFF2-40B4-BE49-F238E27FC236}">
                <a16:creationId xmlns:a16="http://schemas.microsoft.com/office/drawing/2014/main" id="{3C6CA867-0594-FF63-2A8A-31E617CF8B81}"/>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3890318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itation 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2FA0A-1F7B-DD41-ECED-02B60BC46B10}"/>
              </a:ext>
            </a:extLst>
          </p:cNvPr>
          <p:cNvSpPr>
            <a:spLocks noGrp="1"/>
          </p:cNvSpPr>
          <p:nvPr>
            <p:ph type="title" hasCustomPrompt="1"/>
          </p:nvPr>
        </p:nvSpPr>
        <p:spPr>
          <a:xfrm>
            <a:off x="6002866" y="5117083"/>
            <a:ext cx="6053559" cy="1618489"/>
          </a:xfrm>
        </p:spPr>
        <p:txBody>
          <a:bodyPr rtlCol="0" anchor="b" anchorCtr="0">
            <a:normAutofit/>
          </a:bodyPr>
          <a:lstStyle>
            <a:lvl1pPr>
              <a:lnSpc>
                <a:spcPct val="80000"/>
              </a:lnSpc>
              <a:defRPr sz="2000" spc="0" baseline="0">
                <a:solidFill>
                  <a:schemeClr val="tx1"/>
                </a:solidFill>
                <a:latin typeface="+mn-lt"/>
              </a:defRPr>
            </a:lvl1pPr>
          </a:lstStyle>
          <a:p>
            <a:pPr rtl="0"/>
            <a:r>
              <a:rPr lang="fr"/>
              <a:t>Auteur de la citation</a:t>
            </a:r>
          </a:p>
        </p:txBody>
      </p:sp>
      <p:pic>
        <p:nvPicPr>
          <p:cNvPr id="3" name="Graphisme 2">
            <a:extLst>
              <a:ext uri="{FF2B5EF4-FFF2-40B4-BE49-F238E27FC236}">
                <a16:creationId xmlns:a16="http://schemas.microsoft.com/office/drawing/2014/main" id="{7B90859F-C81D-2CBA-0268-040BF6276E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0461" y="5902452"/>
            <a:ext cx="731520" cy="731520"/>
          </a:xfrm>
          <a:prstGeom prst="rect">
            <a:avLst/>
          </a:prstGeom>
        </p:spPr>
      </p:pic>
      <p:sp>
        <p:nvSpPr>
          <p:cNvPr id="5" name="Espace réservé du pied de page 4">
            <a:extLst>
              <a:ext uri="{FF2B5EF4-FFF2-40B4-BE49-F238E27FC236}">
                <a16:creationId xmlns:a16="http://schemas.microsoft.com/office/drawing/2014/main" id="{3E1BFC28-1FE6-202E-4C75-F59AA5769128}"/>
              </a:ext>
            </a:extLst>
          </p:cNvPr>
          <p:cNvSpPr>
            <a:spLocks noGrp="1"/>
          </p:cNvSpPr>
          <p:nvPr>
            <p:ph type="ftr" sz="quarter" idx="11"/>
          </p:nvPr>
        </p:nvSpPr>
        <p:spPr>
          <a:xfrm>
            <a:off x="0" y="100701"/>
            <a:ext cx="5898630" cy="365125"/>
          </a:xfrm>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5652F0F-1439-960F-9C3A-9343AACF5CF7}"/>
              </a:ext>
            </a:extLst>
          </p:cNvPr>
          <p:cNvSpPr>
            <a:spLocks noGrp="1"/>
          </p:cNvSpPr>
          <p:nvPr>
            <p:ph type="dt" sz="half" idx="10"/>
          </p:nvPr>
        </p:nvSpPr>
        <p:spPr>
          <a:xfrm>
            <a:off x="6217920" y="100701"/>
            <a:ext cx="5332001" cy="365125"/>
          </a:xfrm>
        </p:spPr>
        <p:txBody>
          <a:bodyPr rtlCol="0"/>
          <a:lstStyle/>
          <a:p>
            <a:pPr rtl="0"/>
            <a:endParaRPr lang="en-US" dirty="0"/>
          </a:p>
        </p:txBody>
      </p:sp>
      <p:sp>
        <p:nvSpPr>
          <p:cNvPr id="6" name="Espace réservé du numéro de diapositive 5">
            <a:extLst>
              <a:ext uri="{FF2B5EF4-FFF2-40B4-BE49-F238E27FC236}">
                <a16:creationId xmlns:a16="http://schemas.microsoft.com/office/drawing/2014/main" id="{25272698-4711-8849-0363-3DFE78138D32}"/>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dirty="0"/>
          </a:p>
        </p:txBody>
      </p:sp>
      <p:sp>
        <p:nvSpPr>
          <p:cNvPr id="7" name="Espace réservé du contenu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967194" y="1040130"/>
            <a:ext cx="6089232" cy="3694174"/>
          </a:xfrm>
        </p:spPr>
        <p:txBody>
          <a:bodyPr rtlCol="0" anchor="b" anchorCtr="0">
            <a:normAutofit/>
          </a:bodyPr>
          <a:lstStyle>
            <a:lvl1pPr marL="164592" indent="-164592">
              <a:lnSpc>
                <a:spcPct val="80000"/>
              </a:lnSpc>
              <a:spcBef>
                <a:spcPts val="0"/>
              </a:spcBef>
              <a:buNone/>
              <a:defRPr sz="5600" spc="-200" baseline="0">
                <a:solidFill>
                  <a:schemeClr val="tx1"/>
                </a:solidFill>
                <a:latin typeface="+mj-lt"/>
              </a:defRPr>
            </a:lvl1pPr>
          </a:lstStyle>
          <a:p>
            <a:pPr lvl="0" rtl="0"/>
            <a:r>
              <a:rPr lang="fr"/>
              <a:t>Cliquer pour ajouter une citation</a:t>
            </a:r>
          </a:p>
        </p:txBody>
      </p:sp>
    </p:spTree>
    <p:extLst>
      <p:ext uri="{BB962C8B-B14F-4D97-AF65-F5344CB8AC3E}">
        <p14:creationId xmlns:p14="http://schemas.microsoft.com/office/powerpoint/2010/main" val="2200396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6D1F904E-1F4C-373E-2E2B-D7478F70F195}"/>
              </a:ext>
            </a:extLst>
          </p:cNvPr>
          <p:cNvSpPr>
            <a:spLocks noGrp="1"/>
          </p:cNvSpPr>
          <p:nvPr>
            <p:ph type="title"/>
          </p:nvPr>
        </p:nvSpPr>
        <p:spPr>
          <a:xfrm>
            <a:off x="502920" y="644663"/>
            <a:ext cx="11045952" cy="1088358"/>
          </a:xfrm>
        </p:spPr>
        <p:txBody>
          <a:bodyPr rtlCol="0"/>
          <a:lstStyle/>
          <a:p>
            <a:pPr rtl="0"/>
            <a:r>
              <a:rPr lang="fr"/>
              <a:t>Modifiez le style du titre</a:t>
            </a:r>
          </a:p>
        </p:txBody>
      </p:sp>
      <p:sp>
        <p:nvSpPr>
          <p:cNvPr id="4" name="Espace réservé du pied de page 3">
            <a:extLst>
              <a:ext uri="{FF2B5EF4-FFF2-40B4-BE49-F238E27FC236}">
                <a16:creationId xmlns:a16="http://schemas.microsoft.com/office/drawing/2014/main" id="{6B968DDD-323F-89A1-84E3-DDBA626D9386}"/>
              </a:ext>
            </a:extLst>
          </p:cNvPr>
          <p:cNvSpPr>
            <a:spLocks noGrp="1"/>
          </p:cNvSpPr>
          <p:nvPr>
            <p:ph type="ftr" sz="quarter" idx="11"/>
          </p:nvPr>
        </p:nvSpPr>
        <p:spPr>
          <a:xfrm>
            <a:off x="530352" y="109728"/>
            <a:ext cx="5276852" cy="365125"/>
          </a:xfrm>
        </p:spPr>
        <p:txBody>
          <a:bodyPr rtlCol="0"/>
          <a:lstStyle/>
          <a:p>
            <a:pPr rtl="0"/>
            <a:r>
              <a:rPr lang="fr"/>
              <a:t>Exemple de texte de pied de page</a:t>
            </a:r>
          </a:p>
        </p:txBody>
      </p:sp>
      <p:sp>
        <p:nvSpPr>
          <p:cNvPr id="3" name="Espace réservé de la date 2">
            <a:extLst>
              <a:ext uri="{FF2B5EF4-FFF2-40B4-BE49-F238E27FC236}">
                <a16:creationId xmlns:a16="http://schemas.microsoft.com/office/drawing/2014/main" id="{E89E8268-7232-2944-F1BD-399F9419B563}"/>
              </a:ext>
            </a:extLst>
          </p:cNvPr>
          <p:cNvSpPr>
            <a:spLocks noGrp="1"/>
          </p:cNvSpPr>
          <p:nvPr>
            <p:ph type="dt" sz="half" idx="10"/>
          </p:nvPr>
        </p:nvSpPr>
        <p:spPr/>
        <p:txBody>
          <a:bodyPr rtlCol="0"/>
          <a:lstStyle/>
          <a:p>
            <a:pPr rtl="0"/>
            <a:endParaRPr lang="en-US" dirty="0"/>
          </a:p>
        </p:txBody>
      </p:sp>
      <p:sp>
        <p:nvSpPr>
          <p:cNvPr id="5" name="Espace réservé du numéro de diapositive 4">
            <a:extLst>
              <a:ext uri="{FF2B5EF4-FFF2-40B4-BE49-F238E27FC236}">
                <a16:creationId xmlns:a16="http://schemas.microsoft.com/office/drawing/2014/main" id="{98FBDC76-671D-1671-DCE2-D5658BD40E29}"/>
              </a:ext>
            </a:extLst>
          </p:cNvPr>
          <p:cNvSpPr>
            <a:spLocks noGrp="1"/>
          </p:cNvSpPr>
          <p:nvPr>
            <p:ph type="sldNum" sz="quarter" idx="12"/>
          </p:nvPr>
        </p:nvSpPr>
        <p:spPr>
          <a:xfrm>
            <a:off x="11231928" y="110364"/>
            <a:ext cx="429207" cy="365125"/>
          </a:xfrm>
        </p:spPr>
        <p:txBody>
          <a:bodyPr rtlCol="0"/>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255748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u pied de page 4">
            <a:extLst>
              <a:ext uri="{FF2B5EF4-FFF2-40B4-BE49-F238E27FC236}">
                <a16:creationId xmlns:a16="http://schemas.microsoft.com/office/drawing/2014/main" id="{1AD1B27E-1142-7BB8-1DE8-D31FA8AA8F10}"/>
              </a:ext>
            </a:extLst>
          </p:cNvPr>
          <p:cNvSpPr>
            <a:spLocks noGrp="1"/>
          </p:cNvSpPr>
          <p:nvPr>
            <p:ph type="ftr" sz="quarter" idx="11"/>
          </p:nvPr>
        </p:nvSpPr>
        <p:spPr>
          <a:xfrm>
            <a:off x="0" y="100701"/>
            <a:ext cx="5898630" cy="365125"/>
          </a:xfrm>
        </p:spPr>
        <p:txBody>
          <a:bodyPr rtlCol="0"/>
          <a:lstStyle/>
          <a:p>
            <a:pPr rtl="0"/>
            <a:r>
              <a:rPr lang="fr"/>
              <a:t>Exemple de texte de pied de page</a:t>
            </a:r>
          </a:p>
        </p:txBody>
      </p:sp>
      <p:sp>
        <p:nvSpPr>
          <p:cNvPr id="5" name="Espace réservé de la date 3">
            <a:extLst>
              <a:ext uri="{FF2B5EF4-FFF2-40B4-BE49-F238E27FC236}">
                <a16:creationId xmlns:a16="http://schemas.microsoft.com/office/drawing/2014/main" id="{D900E2BC-FCC7-E994-4648-A42CDE518612}"/>
              </a:ext>
            </a:extLst>
          </p:cNvPr>
          <p:cNvSpPr>
            <a:spLocks noGrp="1"/>
          </p:cNvSpPr>
          <p:nvPr>
            <p:ph type="dt" sz="half" idx="10"/>
          </p:nvPr>
        </p:nvSpPr>
        <p:spPr>
          <a:xfrm>
            <a:off x="6217920" y="100701"/>
            <a:ext cx="5332001" cy="365125"/>
          </a:xfrm>
        </p:spPr>
        <p:txBody>
          <a:bodyPr rtlCol="0"/>
          <a:lstStyle/>
          <a:p>
            <a:pPr rtl="0"/>
            <a:endParaRPr lang="en-US" dirty="0"/>
          </a:p>
        </p:txBody>
      </p:sp>
      <p:sp>
        <p:nvSpPr>
          <p:cNvPr id="7" name="Espace réservé du numéro de diapositive 5">
            <a:extLst>
              <a:ext uri="{FF2B5EF4-FFF2-40B4-BE49-F238E27FC236}">
                <a16:creationId xmlns:a16="http://schemas.microsoft.com/office/drawing/2014/main" id="{9E211A59-CFA8-A0B1-4A4C-E446F90726C5}"/>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1241993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0C37F-77BE-E128-4248-D001C39E79C6}"/>
              </a:ext>
            </a:extLst>
          </p:cNvPr>
          <p:cNvSpPr>
            <a:spLocks noGrp="1"/>
          </p:cNvSpPr>
          <p:nvPr>
            <p:ph type="title"/>
          </p:nvPr>
        </p:nvSpPr>
        <p:spPr>
          <a:xfrm>
            <a:off x="0" y="1005840"/>
            <a:ext cx="4387515" cy="2266749"/>
          </a:xfrm>
        </p:spPr>
        <p:txBody>
          <a:bodyPr rtlCol="0" anchor="t">
            <a:noAutofit/>
          </a:bodyPr>
          <a:lstStyle>
            <a:lvl1pPr>
              <a:defRPr sz="5600"/>
            </a:lvl1pPr>
          </a:lstStyle>
          <a:p>
            <a:pPr rtl="0"/>
            <a:r>
              <a:rPr lang="fr"/>
              <a:t>Modifiez le style du titre</a:t>
            </a:r>
          </a:p>
        </p:txBody>
      </p:sp>
      <p:sp>
        <p:nvSpPr>
          <p:cNvPr id="9" name="Espace réservé du pied de page 4">
            <a:extLst>
              <a:ext uri="{FF2B5EF4-FFF2-40B4-BE49-F238E27FC236}">
                <a16:creationId xmlns:a16="http://schemas.microsoft.com/office/drawing/2014/main" id="{3BF49C86-6C0C-1FF8-95FA-97DFDF9DAFB3}"/>
              </a:ext>
            </a:extLst>
          </p:cNvPr>
          <p:cNvSpPr>
            <a:spLocks noGrp="1"/>
          </p:cNvSpPr>
          <p:nvPr>
            <p:ph type="ftr" sz="quarter" idx="11"/>
          </p:nvPr>
        </p:nvSpPr>
        <p:spPr>
          <a:xfrm>
            <a:off x="0" y="100701"/>
            <a:ext cx="5898630" cy="365125"/>
          </a:xfrm>
        </p:spPr>
        <p:txBody>
          <a:bodyPr rtlCol="0"/>
          <a:lstStyle/>
          <a:p>
            <a:pPr rtl="0"/>
            <a:r>
              <a:rPr lang="fr"/>
              <a:t>Exemple de texte de pied de page</a:t>
            </a:r>
          </a:p>
        </p:txBody>
      </p:sp>
      <p:sp>
        <p:nvSpPr>
          <p:cNvPr id="8" name="Espace réservé de la date 3">
            <a:extLst>
              <a:ext uri="{FF2B5EF4-FFF2-40B4-BE49-F238E27FC236}">
                <a16:creationId xmlns:a16="http://schemas.microsoft.com/office/drawing/2014/main" id="{967C0644-E9CA-553A-9682-88BC00D2C9A7}"/>
              </a:ext>
            </a:extLst>
          </p:cNvPr>
          <p:cNvSpPr>
            <a:spLocks noGrp="1"/>
          </p:cNvSpPr>
          <p:nvPr>
            <p:ph type="dt" sz="half" idx="10"/>
          </p:nvPr>
        </p:nvSpPr>
        <p:spPr>
          <a:xfrm>
            <a:off x="6217920" y="100701"/>
            <a:ext cx="5332001" cy="365125"/>
          </a:xfrm>
        </p:spPr>
        <p:txBody>
          <a:bodyPr rtlCol="0"/>
          <a:lstStyle/>
          <a:p>
            <a:pPr rtl="0"/>
            <a:endParaRPr lang="en-US" dirty="0"/>
          </a:p>
        </p:txBody>
      </p:sp>
      <p:sp>
        <p:nvSpPr>
          <p:cNvPr id="10" name="Espace réservé du numéro de diapositive 5">
            <a:extLst>
              <a:ext uri="{FF2B5EF4-FFF2-40B4-BE49-F238E27FC236}">
                <a16:creationId xmlns:a16="http://schemas.microsoft.com/office/drawing/2014/main" id="{671DEEC6-473A-E958-E22B-4390511AE150}"/>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dirty="0"/>
          </a:p>
        </p:txBody>
      </p:sp>
      <p:sp>
        <p:nvSpPr>
          <p:cNvPr id="4" name="Espace réservé du texte 3">
            <a:extLst>
              <a:ext uri="{FF2B5EF4-FFF2-40B4-BE49-F238E27FC236}">
                <a16:creationId xmlns:a16="http://schemas.microsoft.com/office/drawing/2014/main" id="{EC0EEBFB-2026-6A35-33ED-F008376B67A0}"/>
              </a:ext>
            </a:extLst>
          </p:cNvPr>
          <p:cNvSpPr>
            <a:spLocks noGrp="1"/>
          </p:cNvSpPr>
          <p:nvPr>
            <p:ph type="body" sz="half" idx="2"/>
          </p:nvPr>
        </p:nvSpPr>
        <p:spPr>
          <a:xfrm>
            <a:off x="-1" y="3951334"/>
            <a:ext cx="4387515" cy="2809615"/>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Modifiez les styles du texte</a:t>
            </a:r>
          </a:p>
        </p:txBody>
      </p:sp>
      <p:sp>
        <p:nvSpPr>
          <p:cNvPr id="3" name="Espace réservé du contenu 2">
            <a:extLst>
              <a:ext uri="{FF2B5EF4-FFF2-40B4-BE49-F238E27FC236}">
                <a16:creationId xmlns:a16="http://schemas.microsoft.com/office/drawing/2014/main" id="{2F3B20A8-A604-C977-02C0-083BA8663484}"/>
              </a:ext>
            </a:extLst>
          </p:cNvPr>
          <p:cNvSpPr>
            <a:spLocks noGrp="1"/>
          </p:cNvSpPr>
          <p:nvPr>
            <p:ph idx="1"/>
          </p:nvPr>
        </p:nvSpPr>
        <p:spPr>
          <a:xfrm>
            <a:off x="4884821" y="1005840"/>
            <a:ext cx="7217472" cy="5755109"/>
          </a:xfrm>
        </p:spPr>
        <p:txBody>
          <a:bodyPr rtlCol="0">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3870106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avec légende">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0" y="1748588"/>
            <a:ext cx="5895375" cy="5109411"/>
          </a:xfrm>
        </p:spPr>
        <p:txBody>
          <a:bodyPr rtlCol="0" anchor="b">
            <a:noAutofit/>
          </a:bodyPr>
          <a:lstStyle>
            <a:lvl1pPr>
              <a:defRPr sz="5600"/>
            </a:lvl1pPr>
          </a:lstStyle>
          <a:p>
            <a:pPr rtl="0"/>
            <a:r>
              <a:rPr lang="fr"/>
              <a:t>Modifiez le style du titre</a:t>
            </a:r>
          </a:p>
        </p:txBody>
      </p:sp>
      <p:sp>
        <p:nvSpPr>
          <p:cNvPr id="7" name="Espace réservé du contenu 6">
            <a:extLst>
              <a:ext uri="{FF2B5EF4-FFF2-40B4-BE49-F238E27FC236}">
                <a16:creationId xmlns:a16="http://schemas.microsoft.com/office/drawing/2014/main" id="{053FFEDA-E57B-DF13-2394-A1514E15F85A}"/>
              </a:ext>
            </a:extLst>
          </p:cNvPr>
          <p:cNvSpPr>
            <a:spLocks noGrp="1"/>
          </p:cNvSpPr>
          <p:nvPr>
            <p:ph sz="quarter" idx="14"/>
          </p:nvPr>
        </p:nvSpPr>
        <p:spPr>
          <a:xfrm>
            <a:off x="0" y="94648"/>
            <a:ext cx="4572000" cy="1276952"/>
          </a:xfrm>
        </p:spPr>
        <p:txBody>
          <a:bodyPr rtlCol="0">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3" name="Espace réservé d’image 10">
            <a:extLst>
              <a:ext uri="{FF2B5EF4-FFF2-40B4-BE49-F238E27FC236}">
                <a16:creationId xmlns:a16="http://schemas.microsoft.com/office/drawing/2014/main" id="{08FD5A0C-3984-4E77-6D88-7812D8F2B191}"/>
              </a:ext>
            </a:extLst>
          </p:cNvPr>
          <p:cNvSpPr>
            <a:spLocks noGrp="1"/>
          </p:cNvSpPr>
          <p:nvPr>
            <p:ph type="pic" sz="quarter" idx="13"/>
          </p:nvPr>
        </p:nvSpPr>
        <p:spPr>
          <a:xfrm>
            <a:off x="6096000" y="0"/>
            <a:ext cx="6096000" cy="6858000"/>
          </a:xfrm>
          <a:blipFill>
            <a:blip r:embed="rId2">
              <a:alphaModFix amt="70000"/>
            </a:blip>
            <a:stretch>
              <a:fillRect/>
            </a:stretch>
          </a:blipFill>
        </p:spPr>
        <p:txBody>
          <a:bodyPr rtlCol="0"/>
          <a:lstStyle/>
          <a:p>
            <a:pPr rtl="0"/>
            <a:endParaRPr lang="en-US" dirty="0"/>
          </a:p>
        </p:txBody>
      </p:sp>
      <p:pic>
        <p:nvPicPr>
          <p:cNvPr id="8" name="Graphisme 7">
            <a:extLst>
              <a:ext uri="{FF2B5EF4-FFF2-40B4-BE49-F238E27FC236}">
                <a16:creationId xmlns:a16="http://schemas.microsoft.com/office/drawing/2014/main" id="{A4D56FA5-6B2C-25FC-5C75-51C0FD7A08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63855" y="94648"/>
            <a:ext cx="731520" cy="731520"/>
          </a:xfrm>
          <a:prstGeom prst="rect">
            <a:avLst/>
          </a:prstGeom>
        </p:spPr>
      </p:pic>
    </p:spTree>
    <p:extLst>
      <p:ext uri="{BB962C8B-B14F-4D97-AF65-F5344CB8AC3E}">
        <p14:creationId xmlns:p14="http://schemas.microsoft.com/office/powerpoint/2010/main" val="182306062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545926" y="655093"/>
            <a:ext cx="10982409" cy="1528549"/>
          </a:xfrm>
        </p:spPr>
        <p:txBody>
          <a:bodyPr rtlCol="0" anchor="t">
            <a:noAutofit/>
          </a:bodyPr>
          <a:lstStyle>
            <a:lvl1pPr>
              <a:defRPr sz="5600"/>
            </a:lvl1pPr>
          </a:lstStyle>
          <a:p>
            <a:pPr rtl="0"/>
            <a:r>
              <a:rPr lang="fr"/>
              <a:t>Modifiez le style du titre</a:t>
            </a:r>
          </a:p>
        </p:txBody>
      </p:sp>
      <p:sp>
        <p:nvSpPr>
          <p:cNvPr id="8" name="Espace réservé du contenu 7">
            <a:extLst>
              <a:ext uri="{FF2B5EF4-FFF2-40B4-BE49-F238E27FC236}">
                <a16:creationId xmlns:a16="http://schemas.microsoft.com/office/drawing/2014/main" id="{C7E1FCC9-2D1D-9C6B-8C9A-E3D0A77DBEF0}"/>
              </a:ext>
            </a:extLst>
          </p:cNvPr>
          <p:cNvSpPr>
            <a:spLocks noGrp="1"/>
          </p:cNvSpPr>
          <p:nvPr>
            <p:ph sz="quarter" idx="13"/>
          </p:nvPr>
        </p:nvSpPr>
        <p:spPr>
          <a:xfrm>
            <a:off x="545926" y="2497540"/>
            <a:ext cx="10982409" cy="3384645"/>
          </a:xfrm>
        </p:spPr>
        <p:txBody>
          <a:bodyPr rtlCol="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5" name="Espace réservé du pied de page 5">
            <a:extLst>
              <a:ext uri="{FF2B5EF4-FFF2-40B4-BE49-F238E27FC236}">
                <a16:creationId xmlns:a16="http://schemas.microsoft.com/office/drawing/2014/main" id="{BD7A9B30-35AB-D437-5276-473CFE5169DF}"/>
              </a:ext>
            </a:extLst>
          </p:cNvPr>
          <p:cNvSpPr>
            <a:spLocks noGrp="1"/>
          </p:cNvSpPr>
          <p:nvPr>
            <p:ph type="ftr" sz="quarter" idx="16"/>
          </p:nvPr>
        </p:nvSpPr>
        <p:spPr>
          <a:xfrm>
            <a:off x="545926" y="6438284"/>
            <a:ext cx="5276852" cy="365125"/>
          </a:xfrm>
        </p:spPr>
        <p:txBody>
          <a:bodyPr rtlCol="0"/>
          <a:lstStyle/>
          <a:p>
            <a:pPr rtl="0"/>
            <a:r>
              <a:rPr lang="fr"/>
              <a:t>Exemple de texte de pied de page</a:t>
            </a:r>
          </a:p>
        </p:txBody>
      </p:sp>
      <p:sp>
        <p:nvSpPr>
          <p:cNvPr id="4" name="Espace réservé de la date 4">
            <a:extLst>
              <a:ext uri="{FF2B5EF4-FFF2-40B4-BE49-F238E27FC236}">
                <a16:creationId xmlns:a16="http://schemas.microsoft.com/office/drawing/2014/main" id="{0D033E8C-C8B6-A9F1-6B99-0610AEC435CB}"/>
              </a:ext>
            </a:extLst>
          </p:cNvPr>
          <p:cNvSpPr>
            <a:spLocks noGrp="1"/>
          </p:cNvSpPr>
          <p:nvPr>
            <p:ph type="dt" sz="half" idx="15"/>
          </p:nvPr>
        </p:nvSpPr>
        <p:spPr>
          <a:xfrm>
            <a:off x="6190488" y="6432496"/>
            <a:ext cx="2544079" cy="365125"/>
          </a:xfrm>
        </p:spPr>
        <p:txBody>
          <a:bodyPr rtlCol="0"/>
          <a:lstStyle/>
          <a:p>
            <a:pPr rtl="0"/>
            <a:endParaRPr lang="en-US" dirty="0"/>
          </a:p>
        </p:txBody>
      </p:sp>
      <p:sp>
        <p:nvSpPr>
          <p:cNvPr id="6" name="Espace réservé du numéro de diapositive 6">
            <a:extLst>
              <a:ext uri="{FF2B5EF4-FFF2-40B4-BE49-F238E27FC236}">
                <a16:creationId xmlns:a16="http://schemas.microsoft.com/office/drawing/2014/main" id="{09C00759-43C5-D4A5-6597-C9F31C4DA2AA}"/>
              </a:ext>
            </a:extLst>
          </p:cNvPr>
          <p:cNvSpPr>
            <a:spLocks noGrp="1"/>
          </p:cNvSpPr>
          <p:nvPr>
            <p:ph type="sldNum" sz="quarter" idx="17"/>
          </p:nvPr>
        </p:nvSpPr>
        <p:spPr>
          <a:xfrm>
            <a:off x="11099128" y="6438284"/>
            <a:ext cx="429207" cy="365125"/>
          </a:xfrm>
        </p:spPr>
        <p:txBody>
          <a:bodyPr rtlCol="0"/>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178581214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518615" y="2883090"/>
            <a:ext cx="7741851" cy="1842020"/>
          </a:xfrm>
        </p:spPr>
        <p:txBody>
          <a:bodyPr rtlCol="0" anchor="b">
            <a:noAutofit/>
          </a:bodyPr>
          <a:lstStyle>
            <a:lvl1pPr>
              <a:defRPr sz="5600"/>
            </a:lvl1pPr>
          </a:lstStyle>
          <a:p>
            <a:pPr rtl="0"/>
            <a:r>
              <a:rPr lang="fr"/>
              <a:t>Modifiez le style du titre</a:t>
            </a:r>
          </a:p>
        </p:txBody>
      </p:sp>
      <p:sp>
        <p:nvSpPr>
          <p:cNvPr id="9" name="Espace réservé du pied de page 4">
            <a:extLst>
              <a:ext uri="{FF2B5EF4-FFF2-40B4-BE49-F238E27FC236}">
                <a16:creationId xmlns:a16="http://schemas.microsoft.com/office/drawing/2014/main" id="{C9D34928-44CA-ACCE-36AD-37689020A379}"/>
              </a:ext>
            </a:extLst>
          </p:cNvPr>
          <p:cNvSpPr>
            <a:spLocks noGrp="1"/>
          </p:cNvSpPr>
          <p:nvPr>
            <p:ph type="ftr" sz="quarter" idx="11"/>
          </p:nvPr>
        </p:nvSpPr>
        <p:spPr>
          <a:xfrm>
            <a:off x="536906" y="100701"/>
            <a:ext cx="5361724" cy="365125"/>
          </a:xfrm>
        </p:spPr>
        <p:txBody>
          <a:bodyPr rtlCol="0"/>
          <a:lstStyle/>
          <a:p>
            <a:pPr rtl="0"/>
            <a:r>
              <a:rPr lang="fr"/>
              <a:t>Exemple de texte de pied de page</a:t>
            </a:r>
          </a:p>
        </p:txBody>
      </p:sp>
      <p:sp>
        <p:nvSpPr>
          <p:cNvPr id="8" name="Espace réservé de la date 3">
            <a:extLst>
              <a:ext uri="{FF2B5EF4-FFF2-40B4-BE49-F238E27FC236}">
                <a16:creationId xmlns:a16="http://schemas.microsoft.com/office/drawing/2014/main" id="{B6F43E62-A9B0-571B-E3BD-354206A884CF}"/>
              </a:ext>
            </a:extLst>
          </p:cNvPr>
          <p:cNvSpPr>
            <a:spLocks noGrp="1"/>
          </p:cNvSpPr>
          <p:nvPr>
            <p:ph type="dt" sz="half" idx="10"/>
          </p:nvPr>
        </p:nvSpPr>
        <p:spPr>
          <a:xfrm>
            <a:off x="6217921" y="100701"/>
            <a:ext cx="2526030" cy="365125"/>
          </a:xfrm>
        </p:spPr>
        <p:txBody>
          <a:bodyPr rtlCol="0"/>
          <a:lstStyle/>
          <a:p>
            <a:pPr rtl="0"/>
            <a:endParaRPr lang="en-US" dirty="0"/>
          </a:p>
        </p:txBody>
      </p:sp>
      <p:sp>
        <p:nvSpPr>
          <p:cNvPr id="7" name="Espace réservé du contenu 6">
            <a:extLst>
              <a:ext uri="{FF2B5EF4-FFF2-40B4-BE49-F238E27FC236}">
                <a16:creationId xmlns:a16="http://schemas.microsoft.com/office/drawing/2014/main" id="{053FFEDA-E57B-DF13-2394-A1514E15F85A}"/>
              </a:ext>
            </a:extLst>
          </p:cNvPr>
          <p:cNvSpPr>
            <a:spLocks noGrp="1"/>
          </p:cNvSpPr>
          <p:nvPr>
            <p:ph sz="quarter" idx="14"/>
          </p:nvPr>
        </p:nvSpPr>
        <p:spPr>
          <a:xfrm>
            <a:off x="536905" y="4922111"/>
            <a:ext cx="7741850" cy="1279615"/>
          </a:xfrm>
        </p:spPr>
        <p:txBody>
          <a:bodyPr rtlCol="0" anchor="t">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6" name="Espace réservé du numéro de diapositive 5">
            <a:extLst>
              <a:ext uri="{FF2B5EF4-FFF2-40B4-BE49-F238E27FC236}">
                <a16:creationId xmlns:a16="http://schemas.microsoft.com/office/drawing/2014/main" id="{4BF72154-F85B-E301-DA57-E314D7315916}"/>
              </a:ext>
            </a:extLst>
          </p:cNvPr>
          <p:cNvSpPr>
            <a:spLocks noGrp="1"/>
          </p:cNvSpPr>
          <p:nvPr>
            <p:ph type="sldNum" sz="quarter" idx="12"/>
          </p:nvPr>
        </p:nvSpPr>
        <p:spPr>
          <a:xfrm>
            <a:off x="11762793" y="6392174"/>
            <a:ext cx="429207" cy="365125"/>
          </a:xfrm>
        </p:spPr>
        <p:txBody>
          <a:bodyPr rtlCol="0" anchor="b"/>
          <a:lstStyle/>
          <a:p>
            <a:pPr rtl="0"/>
            <a:fld id="{CC057153-B650-4DEB-B370-79DDCFDCE934}" type="slidenum">
              <a:rPr lang="en-US" smtClean="0"/>
              <a:t>‹N°›</a:t>
            </a:fld>
            <a:endParaRPr lang="en-US" dirty="0"/>
          </a:p>
        </p:txBody>
      </p:sp>
      <p:sp>
        <p:nvSpPr>
          <p:cNvPr id="3" name="Ovale 2">
            <a:extLst>
              <a:ext uri="{FF2B5EF4-FFF2-40B4-BE49-F238E27FC236}">
                <a16:creationId xmlns:a16="http://schemas.microsoft.com/office/drawing/2014/main" id="{D3CF16D9-01F3-6CE6-7291-C344E099BBD0}"/>
              </a:ext>
            </a:extLst>
          </p:cNvPr>
          <p:cNvSpPr/>
          <p:nvPr userDrawn="1"/>
        </p:nvSpPr>
        <p:spPr>
          <a:xfrm>
            <a:off x="8454179" y="100701"/>
            <a:ext cx="3557904" cy="3557904"/>
          </a:xfrm>
          <a:prstGeom prst="ellipse">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229941336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avec image 5">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13960" y="5099828"/>
            <a:ext cx="11460480" cy="480373"/>
          </a:xfrm>
        </p:spPr>
        <p:txBody>
          <a:bodyPr vert="horz" lIns="91440" tIns="45720" rIns="91440" bIns="45720" rtlCol="0" anchor="t">
            <a:normAutofit/>
          </a:bodyPr>
          <a:lstStyle>
            <a:lvl1pPr>
              <a:defRPr lang="en-US" dirty="0"/>
            </a:lvl1pPr>
          </a:lstStyle>
          <a:p>
            <a:pPr lvl="0" rtl="0"/>
            <a:r>
              <a:rPr lang="fr"/>
              <a:t>Modifiez le style des sous-titres du masque</a:t>
            </a:r>
          </a:p>
        </p:txBody>
      </p:sp>
      <p:sp>
        <p:nvSpPr>
          <p:cNvPr id="11" name="Espace réservé d’image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blip>
            <a:stretch>
              <a:fillRect/>
            </a:stretch>
          </a:blipFill>
        </p:spPr>
        <p:txBody>
          <a:bodyPr rtlCol="0"/>
          <a:lstStyle>
            <a:lvl1pPr>
              <a:defRPr/>
            </a:lvl1pPr>
          </a:lstStyle>
          <a:p>
            <a:pPr rtl="0"/>
            <a:r>
              <a:rPr lang="fr"/>
              <a:t> </a:t>
            </a:r>
          </a:p>
        </p:txBody>
      </p:sp>
      <p:sp>
        <p:nvSpPr>
          <p:cNvPr id="4" name="Titre 3">
            <a:extLst>
              <a:ext uri="{FF2B5EF4-FFF2-40B4-BE49-F238E27FC236}">
                <a16:creationId xmlns:a16="http://schemas.microsoft.com/office/drawing/2014/main" id="{E8B41266-EC7F-757C-0428-09A71DE42488}"/>
              </a:ext>
            </a:extLst>
          </p:cNvPr>
          <p:cNvSpPr>
            <a:spLocks noGrp="1"/>
          </p:cNvSpPr>
          <p:nvPr>
            <p:ph type="title"/>
          </p:nvPr>
        </p:nvSpPr>
        <p:spPr>
          <a:xfrm>
            <a:off x="-16535" y="6124295"/>
            <a:ext cx="11457432" cy="786384"/>
          </a:xfrm>
        </p:spPr>
        <p:txBody>
          <a:bodyPr rtlCol="0"/>
          <a:lstStyle/>
          <a:p>
            <a:pPr rtl="0"/>
            <a:r>
              <a:rPr lang="fr"/>
              <a:t>Modifiez le style du titre</a:t>
            </a:r>
          </a:p>
        </p:txBody>
      </p:sp>
    </p:spTree>
    <p:extLst>
      <p:ext uri="{BB962C8B-B14F-4D97-AF65-F5344CB8AC3E}">
        <p14:creationId xmlns:p14="http://schemas.microsoft.com/office/powerpoint/2010/main" val="300390577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rtl="0"/>
            <a:endParaRPr lang="en-US" dirty="0"/>
          </a:p>
        </p:txBody>
      </p:sp>
      <p:sp>
        <p:nvSpPr>
          <p:cNvPr id="5" name="Footer Placeholder 4"/>
          <p:cNvSpPr>
            <a:spLocks noGrp="1"/>
          </p:cNvSpPr>
          <p:nvPr>
            <p:ph type="ftr" sz="quarter" idx="11"/>
          </p:nvPr>
        </p:nvSpPr>
        <p:spPr/>
        <p:txBody>
          <a:bodyPr/>
          <a:lstStyle/>
          <a:p>
            <a:pPr rtl="0"/>
            <a:r>
              <a:rPr lang="fr"/>
              <a:t>Exemple de texte de pied de page</a:t>
            </a:r>
            <a:endParaRPr lang="en-US" dirty="0"/>
          </a:p>
        </p:txBody>
      </p:sp>
      <p:sp>
        <p:nvSpPr>
          <p:cNvPr id="6" name="Slide Number Placeholder 5"/>
          <p:cNvSpPr>
            <a:spLocks noGrp="1"/>
          </p:cNvSpPr>
          <p:nvPr>
            <p:ph type="sldNum" sz="quarter" idx="12"/>
          </p:nvPr>
        </p:nvSpPr>
        <p:spPr/>
        <p:txBody>
          <a:bodyPr/>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223131396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endParaRPr lang="en-US" dirty="0"/>
          </a:p>
        </p:txBody>
      </p:sp>
      <p:sp>
        <p:nvSpPr>
          <p:cNvPr id="5" name="Footer Placeholder 4"/>
          <p:cNvSpPr>
            <a:spLocks noGrp="1"/>
          </p:cNvSpPr>
          <p:nvPr>
            <p:ph type="ftr" sz="quarter" idx="11"/>
          </p:nvPr>
        </p:nvSpPr>
        <p:spPr/>
        <p:txBody>
          <a:bodyPr/>
          <a:lstStyle/>
          <a:p>
            <a:pPr rtl="0"/>
            <a:r>
              <a:rPr lang="fr"/>
              <a:t>Exemple de texte de pied de page</a:t>
            </a:r>
            <a:endParaRPr lang="en-US" dirty="0"/>
          </a:p>
        </p:txBody>
      </p:sp>
      <p:sp>
        <p:nvSpPr>
          <p:cNvPr id="6" name="Slide Number Placeholder 5"/>
          <p:cNvSpPr>
            <a:spLocks noGrp="1"/>
          </p:cNvSpPr>
          <p:nvPr>
            <p:ph type="sldNum" sz="quarter" idx="12"/>
          </p:nvPr>
        </p:nvSpPr>
        <p:spPr/>
        <p:txBody>
          <a:bodyPr/>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1405280438"/>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endParaRPr lang="en-US" dirty="0"/>
          </a:p>
        </p:txBody>
      </p:sp>
      <p:sp>
        <p:nvSpPr>
          <p:cNvPr id="5" name="Footer Placeholder 4"/>
          <p:cNvSpPr>
            <a:spLocks noGrp="1"/>
          </p:cNvSpPr>
          <p:nvPr>
            <p:ph type="ftr" sz="quarter" idx="11"/>
          </p:nvPr>
        </p:nvSpPr>
        <p:spPr/>
        <p:txBody>
          <a:bodyPr/>
          <a:lstStyle/>
          <a:p>
            <a:pPr rtl="0"/>
            <a:r>
              <a:rPr lang="fr"/>
              <a:t>Exemple de texte de pied de page</a:t>
            </a:r>
            <a:endParaRPr lang="en-US" dirty="0"/>
          </a:p>
        </p:txBody>
      </p:sp>
      <p:sp>
        <p:nvSpPr>
          <p:cNvPr id="6" name="Slide Number Placeholder 5"/>
          <p:cNvSpPr>
            <a:spLocks noGrp="1"/>
          </p:cNvSpPr>
          <p:nvPr>
            <p:ph type="sldNum" sz="quarter" idx="12"/>
          </p:nvPr>
        </p:nvSpPr>
        <p:spPr/>
        <p:txBody>
          <a:bodyPr/>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2707198924"/>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endParaRPr lang="en-US" dirty="0"/>
          </a:p>
        </p:txBody>
      </p:sp>
      <p:sp>
        <p:nvSpPr>
          <p:cNvPr id="6" name="Footer Placeholder 5"/>
          <p:cNvSpPr>
            <a:spLocks noGrp="1"/>
          </p:cNvSpPr>
          <p:nvPr>
            <p:ph type="ftr" sz="quarter" idx="11"/>
          </p:nvPr>
        </p:nvSpPr>
        <p:spPr/>
        <p:txBody>
          <a:bodyPr/>
          <a:lstStyle/>
          <a:p>
            <a:pPr rtl="0"/>
            <a:r>
              <a:rPr lang="fr"/>
              <a:t>Exemple de texte de pied de page</a:t>
            </a:r>
            <a:endParaRPr lang="en-US" dirty="0"/>
          </a:p>
        </p:txBody>
      </p:sp>
      <p:sp>
        <p:nvSpPr>
          <p:cNvPr id="7" name="Slide Number Placeholder 6"/>
          <p:cNvSpPr>
            <a:spLocks noGrp="1"/>
          </p:cNvSpPr>
          <p:nvPr>
            <p:ph type="sldNum" sz="quarter" idx="12"/>
          </p:nvPr>
        </p:nvSpPr>
        <p:spPr/>
        <p:txBody>
          <a:bodyPr/>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3080239302"/>
      </p:ext>
    </p:extLst>
  </p:cSld>
  <p:clrMapOvr>
    <a:masterClrMapping/>
  </p:clrMapOvr>
  <p:hf sldNum="0" hdr="0" ftr="0" dt="0"/>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endParaRPr lang="en-US" dirty="0"/>
          </a:p>
        </p:txBody>
      </p:sp>
      <p:sp>
        <p:nvSpPr>
          <p:cNvPr id="8" name="Footer Placeholder 7"/>
          <p:cNvSpPr>
            <a:spLocks noGrp="1"/>
          </p:cNvSpPr>
          <p:nvPr>
            <p:ph type="ftr" sz="quarter" idx="11"/>
          </p:nvPr>
        </p:nvSpPr>
        <p:spPr/>
        <p:txBody>
          <a:bodyPr/>
          <a:lstStyle/>
          <a:p>
            <a:pPr rtl="0"/>
            <a:r>
              <a:rPr lang="fr"/>
              <a:t>Exemple de texte de pied de page</a:t>
            </a:r>
            <a:endParaRPr lang="en-US" dirty="0"/>
          </a:p>
        </p:txBody>
      </p:sp>
      <p:sp>
        <p:nvSpPr>
          <p:cNvPr id="9" name="Slide Number Placeholder 8"/>
          <p:cNvSpPr>
            <a:spLocks noGrp="1"/>
          </p:cNvSpPr>
          <p:nvPr>
            <p:ph type="sldNum" sz="quarter" idx="12"/>
          </p:nvPr>
        </p:nvSpPr>
        <p:spPr/>
        <p:txBody>
          <a:bodyPr/>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4211870968"/>
      </p:ext>
    </p:extLst>
  </p:cSld>
  <p:clrMapOvr>
    <a:masterClrMapping/>
  </p:clrMapOvr>
  <p:hf sldNum="0" hdr="0" ftr="0" dt="0"/>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endParaRPr lang="en-US" dirty="0"/>
          </a:p>
        </p:txBody>
      </p:sp>
      <p:sp>
        <p:nvSpPr>
          <p:cNvPr id="4" name="Footer Placeholder 3"/>
          <p:cNvSpPr>
            <a:spLocks noGrp="1"/>
          </p:cNvSpPr>
          <p:nvPr>
            <p:ph type="ftr" sz="quarter" idx="11"/>
          </p:nvPr>
        </p:nvSpPr>
        <p:spPr/>
        <p:txBody>
          <a:bodyPr/>
          <a:lstStyle/>
          <a:p>
            <a:pPr rtl="0"/>
            <a:r>
              <a:rPr lang="fr"/>
              <a:t>Exemple de texte de pied de page</a:t>
            </a:r>
            <a:endParaRPr lang="en-US" dirty="0"/>
          </a:p>
        </p:txBody>
      </p:sp>
      <p:sp>
        <p:nvSpPr>
          <p:cNvPr id="5" name="Slide Number Placeholder 4"/>
          <p:cNvSpPr>
            <a:spLocks noGrp="1"/>
          </p:cNvSpPr>
          <p:nvPr>
            <p:ph type="sldNum" sz="quarter" idx="12"/>
          </p:nvPr>
        </p:nvSpPr>
        <p:spPr/>
        <p:txBody>
          <a:bodyPr/>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173366269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endParaRPr lang="en-US" dirty="0"/>
          </a:p>
        </p:txBody>
      </p:sp>
      <p:sp>
        <p:nvSpPr>
          <p:cNvPr id="3" name="Footer Placeholder 2"/>
          <p:cNvSpPr>
            <a:spLocks noGrp="1"/>
          </p:cNvSpPr>
          <p:nvPr>
            <p:ph type="ftr" sz="quarter" idx="11"/>
          </p:nvPr>
        </p:nvSpPr>
        <p:spPr/>
        <p:txBody>
          <a:bodyPr/>
          <a:lstStyle/>
          <a:p>
            <a:pPr rtl="0"/>
            <a:r>
              <a:rPr lang="fr"/>
              <a:t>Exemple de texte de pied de page</a:t>
            </a:r>
          </a:p>
        </p:txBody>
      </p:sp>
      <p:sp>
        <p:nvSpPr>
          <p:cNvPr id="4" name="Slide Number Placeholder 3"/>
          <p:cNvSpPr>
            <a:spLocks noGrp="1"/>
          </p:cNvSpPr>
          <p:nvPr>
            <p:ph type="sldNum" sz="quarter" idx="12"/>
          </p:nvPr>
        </p:nvSpPr>
        <p:spPr/>
        <p:txBody>
          <a:bodyPr/>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21182059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endParaRPr lang="en-US" dirty="0"/>
          </a:p>
        </p:txBody>
      </p:sp>
      <p:sp>
        <p:nvSpPr>
          <p:cNvPr id="6" name="Footer Placeholder 5"/>
          <p:cNvSpPr>
            <a:spLocks noGrp="1"/>
          </p:cNvSpPr>
          <p:nvPr>
            <p:ph type="ftr" sz="quarter" idx="11"/>
          </p:nvPr>
        </p:nvSpPr>
        <p:spPr/>
        <p:txBody>
          <a:bodyPr/>
          <a:lstStyle/>
          <a:p>
            <a:pPr rtl="0"/>
            <a:r>
              <a:rPr lang="fr"/>
              <a:t>Exemple de texte de pied de page</a:t>
            </a:r>
          </a:p>
        </p:txBody>
      </p:sp>
      <p:sp>
        <p:nvSpPr>
          <p:cNvPr id="7" name="Slide Number Placeholder 6"/>
          <p:cNvSpPr>
            <a:spLocks noGrp="1"/>
          </p:cNvSpPr>
          <p:nvPr>
            <p:ph type="sldNum" sz="quarter" idx="12"/>
          </p:nvPr>
        </p:nvSpPr>
        <p:spPr/>
        <p:txBody>
          <a:bodyPr/>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2081322668"/>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endParaRPr lang="en-US" dirty="0"/>
          </a:p>
        </p:txBody>
      </p:sp>
      <p:sp>
        <p:nvSpPr>
          <p:cNvPr id="6" name="Footer Placeholder 5"/>
          <p:cNvSpPr>
            <a:spLocks noGrp="1"/>
          </p:cNvSpPr>
          <p:nvPr>
            <p:ph type="ftr" sz="quarter" idx="11"/>
          </p:nvPr>
        </p:nvSpPr>
        <p:spPr/>
        <p:txBody>
          <a:bodyPr/>
          <a:lstStyle/>
          <a:p>
            <a:pPr rtl="0"/>
            <a:r>
              <a:rPr lang="fr"/>
              <a:t>Exemple de texte de pied de page</a:t>
            </a:r>
            <a:endParaRPr lang="en-US" dirty="0"/>
          </a:p>
        </p:txBody>
      </p:sp>
      <p:sp>
        <p:nvSpPr>
          <p:cNvPr id="7" name="Slide Number Placeholder 6"/>
          <p:cNvSpPr>
            <a:spLocks noGrp="1"/>
          </p:cNvSpPr>
          <p:nvPr>
            <p:ph type="sldNum" sz="quarter" idx="12"/>
          </p:nvPr>
        </p:nvSpPr>
        <p:spPr/>
        <p:txBody>
          <a:bodyPr/>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341152225"/>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endParaRPr lang="en-US" dirty="0"/>
          </a:p>
        </p:txBody>
      </p:sp>
      <p:sp>
        <p:nvSpPr>
          <p:cNvPr id="5" name="Footer Placeholder 4"/>
          <p:cNvSpPr>
            <a:spLocks noGrp="1"/>
          </p:cNvSpPr>
          <p:nvPr>
            <p:ph type="ftr" sz="quarter" idx="11"/>
          </p:nvPr>
        </p:nvSpPr>
        <p:spPr/>
        <p:txBody>
          <a:bodyPr/>
          <a:lstStyle/>
          <a:p>
            <a:pPr rtl="0"/>
            <a:r>
              <a:rPr lang="fr"/>
              <a:t>Exemple de texte de pied de page</a:t>
            </a:r>
            <a:endParaRPr lang="en-US" dirty="0"/>
          </a:p>
        </p:txBody>
      </p:sp>
      <p:sp>
        <p:nvSpPr>
          <p:cNvPr id="6" name="Slide Number Placeholder 5"/>
          <p:cNvSpPr>
            <a:spLocks noGrp="1"/>
          </p:cNvSpPr>
          <p:nvPr>
            <p:ph type="sldNum" sz="quarter" idx="12"/>
          </p:nvPr>
        </p:nvSpPr>
        <p:spPr/>
        <p:txBody>
          <a:bodyPr/>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264966233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0" y="4752658"/>
            <a:ext cx="5906125" cy="2079019"/>
          </a:xfrm>
        </p:spPr>
        <p:txBody>
          <a:bodyPr vert="horz" lIns="91440" tIns="45720" rIns="91440" bIns="45720" rtlCol="0" anchor="b">
            <a:normAutofit/>
          </a:bodyPr>
          <a:lstStyle>
            <a:lvl1pPr>
              <a:defRPr lang="en-US" dirty="0"/>
            </a:lvl1pPr>
          </a:lstStyle>
          <a:p>
            <a:pPr lvl="0" rtl="0"/>
            <a:r>
              <a:rPr lang="fr"/>
              <a:t>Modifiez le style des sous-titres du masque</a:t>
            </a:r>
          </a:p>
        </p:txBody>
      </p:sp>
      <p:pic>
        <p:nvPicPr>
          <p:cNvPr id="4" name="Graphisme 3">
            <a:extLst>
              <a:ext uri="{FF2B5EF4-FFF2-40B4-BE49-F238E27FC236}">
                <a16:creationId xmlns:a16="http://schemas.microsoft.com/office/drawing/2014/main" id="{77511287-3255-FB23-428C-911FAD46A6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6" name="Espace réservé du pied de page 5">
            <a:extLst>
              <a:ext uri="{FF2B5EF4-FFF2-40B4-BE49-F238E27FC236}">
                <a16:creationId xmlns:a16="http://schemas.microsoft.com/office/drawing/2014/main" id="{0A449A66-B9FA-B1A3-04A3-A26F172F2F2B}"/>
              </a:ext>
            </a:extLst>
          </p:cNvPr>
          <p:cNvSpPr>
            <a:spLocks noGrp="1"/>
          </p:cNvSpPr>
          <p:nvPr>
            <p:ph type="ftr" sz="quarter" idx="11"/>
          </p:nvPr>
        </p:nvSpPr>
        <p:spPr/>
        <p:txBody>
          <a:bodyPr rtlCol="0"/>
          <a:lstStyle/>
          <a:p>
            <a:pPr rtl="0"/>
            <a:r>
              <a:rPr lang="fr"/>
              <a:t>Exemple de texte de pied de page</a:t>
            </a:r>
          </a:p>
        </p:txBody>
      </p:sp>
      <p:sp>
        <p:nvSpPr>
          <p:cNvPr id="5" name="Espace réservé de la date 4">
            <a:extLst>
              <a:ext uri="{FF2B5EF4-FFF2-40B4-BE49-F238E27FC236}">
                <a16:creationId xmlns:a16="http://schemas.microsoft.com/office/drawing/2014/main" id="{81B475A5-95F7-BE62-7ACD-C8EB9F445B79}"/>
              </a:ext>
            </a:extLst>
          </p:cNvPr>
          <p:cNvSpPr>
            <a:spLocks noGrp="1"/>
          </p:cNvSpPr>
          <p:nvPr>
            <p:ph type="dt" sz="half" idx="10"/>
          </p:nvPr>
        </p:nvSpPr>
        <p:spPr/>
        <p:txBody>
          <a:bodyPr rtlCol="0"/>
          <a:lstStyle/>
          <a:p>
            <a:pPr rtl="0"/>
            <a:endParaRPr lang="en-US" dirty="0"/>
          </a:p>
        </p:txBody>
      </p:sp>
      <p:sp>
        <p:nvSpPr>
          <p:cNvPr id="7" name="Espace réservé du numéro de diapositive 6">
            <a:extLst>
              <a:ext uri="{FF2B5EF4-FFF2-40B4-BE49-F238E27FC236}">
                <a16:creationId xmlns:a16="http://schemas.microsoft.com/office/drawing/2014/main" id="{9462FDC2-EAB0-357A-89E6-3B3455DDB700}"/>
              </a:ext>
            </a:extLst>
          </p:cNvPr>
          <p:cNvSpPr>
            <a:spLocks noGrp="1"/>
          </p:cNvSpPr>
          <p:nvPr>
            <p:ph type="sldNum" sz="quarter" idx="12"/>
          </p:nvPr>
        </p:nvSpPr>
        <p:spPr/>
        <p:txBody>
          <a:bodyPr rtlCol="0"/>
          <a:lstStyle/>
          <a:p>
            <a:pPr rtl="0"/>
            <a:fld id="{CC057153-B650-4DEB-B370-79DDCFDCE934}" type="slidenum">
              <a:rPr lang="en-US" smtClean="0"/>
              <a:pPr rtl="0"/>
              <a:t>‹N°›</a:t>
            </a:fld>
            <a:endParaRPr lang="en-US" dirty="0"/>
          </a:p>
        </p:txBody>
      </p:sp>
      <p:sp>
        <p:nvSpPr>
          <p:cNvPr id="8" name="Titre 7">
            <a:extLst>
              <a:ext uri="{FF2B5EF4-FFF2-40B4-BE49-F238E27FC236}">
                <a16:creationId xmlns:a16="http://schemas.microsoft.com/office/drawing/2014/main" id="{492663F3-CF3C-4398-3DCD-2DA0F141BE51}"/>
              </a:ext>
            </a:extLst>
          </p:cNvPr>
          <p:cNvSpPr>
            <a:spLocks noGrp="1"/>
          </p:cNvSpPr>
          <p:nvPr>
            <p:ph type="title"/>
          </p:nvPr>
        </p:nvSpPr>
        <p:spPr>
          <a:xfrm>
            <a:off x="-18288" y="653544"/>
            <a:ext cx="8165592" cy="3694176"/>
          </a:xfrm>
        </p:spPr>
        <p:txBody>
          <a:bodyPr rtlCol="0"/>
          <a:lstStyle/>
          <a:p>
            <a:pPr rtl="0"/>
            <a:r>
              <a:rPr lang="fr"/>
              <a:t>Modifiez le style du titre</a:t>
            </a:r>
          </a:p>
        </p:txBody>
      </p:sp>
    </p:spTree>
    <p:extLst>
      <p:ext uri="{BB962C8B-B14F-4D97-AF65-F5344CB8AC3E}">
        <p14:creationId xmlns:p14="http://schemas.microsoft.com/office/powerpoint/2010/main" val="16486098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endParaRPr lang="en-US" dirty="0"/>
          </a:p>
        </p:txBody>
      </p:sp>
      <p:sp>
        <p:nvSpPr>
          <p:cNvPr id="5" name="Footer Placeholder 4"/>
          <p:cNvSpPr>
            <a:spLocks noGrp="1"/>
          </p:cNvSpPr>
          <p:nvPr>
            <p:ph type="ftr" sz="quarter" idx="11"/>
          </p:nvPr>
        </p:nvSpPr>
        <p:spPr/>
        <p:txBody>
          <a:bodyPr/>
          <a:lstStyle/>
          <a:p>
            <a:pPr rtl="0"/>
            <a:r>
              <a:rPr lang="fr"/>
              <a:t>Exemple de texte de pied de page</a:t>
            </a:r>
            <a:endParaRPr lang="en-US" dirty="0"/>
          </a:p>
        </p:txBody>
      </p:sp>
      <p:sp>
        <p:nvSpPr>
          <p:cNvPr id="6" name="Slide Number Placeholder 5"/>
          <p:cNvSpPr>
            <a:spLocks noGrp="1"/>
          </p:cNvSpPr>
          <p:nvPr>
            <p:ph type="sldNum" sz="quarter" idx="12"/>
          </p:nvPr>
        </p:nvSpPr>
        <p:spPr/>
        <p:txBody>
          <a:bodyPr/>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489200227"/>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re 2">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1" y="6174463"/>
            <a:ext cx="5891134" cy="654839"/>
          </a:xfrm>
        </p:spPr>
        <p:txBody>
          <a:bodyPr vert="horz" lIns="91440" tIns="45720" rIns="91440" bIns="45720" rtlCol="0" anchor="b">
            <a:normAutofit/>
          </a:bodyPr>
          <a:lstStyle>
            <a:lvl1pPr>
              <a:defRPr lang="en-US" dirty="0"/>
            </a:lvl1pPr>
          </a:lstStyle>
          <a:p>
            <a:pPr lvl="0" rtl="0"/>
            <a:r>
              <a:rPr lang="fr"/>
              <a:t>Modifiez le style des sous-titres du masque</a:t>
            </a:r>
          </a:p>
        </p:txBody>
      </p:sp>
      <p:sp>
        <p:nvSpPr>
          <p:cNvPr id="5" name="Espace réservé du pied de page 4">
            <a:extLst>
              <a:ext uri="{FF2B5EF4-FFF2-40B4-BE49-F238E27FC236}">
                <a16:creationId xmlns:a16="http://schemas.microsoft.com/office/drawing/2014/main" id="{AA3F14EE-EFB3-D2DC-CEAA-621D66627158}"/>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7D33E0DC-DE5C-286F-36BD-6985F4A6C3DB}"/>
              </a:ext>
            </a:extLst>
          </p:cNvPr>
          <p:cNvSpPr>
            <a:spLocks noGrp="1"/>
          </p:cNvSpPr>
          <p:nvPr>
            <p:ph type="dt" sz="half" idx="10"/>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1207AF81-9CDB-689F-CE00-62257104ECAA}"/>
              </a:ext>
            </a:extLst>
          </p:cNvPr>
          <p:cNvSpPr>
            <a:spLocks noGrp="1"/>
          </p:cNvSpPr>
          <p:nvPr>
            <p:ph type="sldNum" sz="quarter" idx="12"/>
          </p:nvPr>
        </p:nvSpPr>
        <p:spPr/>
        <p:txBody>
          <a:bodyPr rtlCol="0"/>
          <a:lstStyle/>
          <a:p>
            <a:pPr rtl="0"/>
            <a:fld id="{CC057153-B650-4DEB-B370-79DDCFDCE934}" type="slidenum">
              <a:rPr lang="en-US" smtClean="0"/>
              <a:pPr rtl="0"/>
              <a:t>‹N°›</a:t>
            </a:fld>
            <a:endParaRPr lang="en-US" dirty="0"/>
          </a:p>
        </p:txBody>
      </p:sp>
      <p:sp>
        <p:nvSpPr>
          <p:cNvPr id="6" name="Titre 5">
            <a:extLst>
              <a:ext uri="{FF2B5EF4-FFF2-40B4-BE49-F238E27FC236}">
                <a16:creationId xmlns:a16="http://schemas.microsoft.com/office/drawing/2014/main" id="{570B1373-40A5-190F-BE9F-8FC310F7B0D2}"/>
              </a:ext>
            </a:extLst>
          </p:cNvPr>
          <p:cNvSpPr>
            <a:spLocks noGrp="1"/>
          </p:cNvSpPr>
          <p:nvPr>
            <p:ph type="title"/>
          </p:nvPr>
        </p:nvSpPr>
        <p:spPr>
          <a:xfrm>
            <a:off x="-18288" y="2159632"/>
            <a:ext cx="9683496" cy="3776472"/>
          </a:xfrm>
        </p:spPr>
        <p:txBody>
          <a:bodyPr rtlCol="0" anchor="b"/>
          <a:lstStyle/>
          <a:p>
            <a:pPr rtl="0"/>
            <a:r>
              <a:rPr lang="fr"/>
              <a:t>Modifiez le style du titre</a:t>
            </a:r>
          </a:p>
        </p:txBody>
      </p:sp>
    </p:spTree>
    <p:extLst>
      <p:ext uri="{BB962C8B-B14F-4D97-AF65-F5344CB8AC3E}">
        <p14:creationId xmlns:p14="http://schemas.microsoft.com/office/powerpoint/2010/main" val="299730701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ntenu avec Image 5">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6B885E47-4079-9C50-E087-611C30866B20}"/>
              </a:ext>
            </a:extLst>
          </p:cNvPr>
          <p:cNvSpPr>
            <a:spLocks noGrp="1"/>
          </p:cNvSpPr>
          <p:nvPr>
            <p:ph type="title"/>
          </p:nvPr>
        </p:nvSpPr>
        <p:spPr>
          <a:xfrm>
            <a:off x="6196084" y="621793"/>
            <a:ext cx="5326684" cy="1507454"/>
          </a:xfrm>
        </p:spPr>
        <p:txBody>
          <a:bodyPr rtlCol="0" anchor="t" anchorCtr="0"/>
          <a:lstStyle/>
          <a:p>
            <a:pPr rtl="0"/>
            <a:r>
              <a:rPr lang="fr"/>
              <a:t>Modifiez le style du titre</a:t>
            </a:r>
          </a:p>
        </p:txBody>
      </p:sp>
      <p:sp>
        <p:nvSpPr>
          <p:cNvPr id="4" name="Espace réservé d’image 7">
            <a:extLst>
              <a:ext uri="{FF2B5EF4-FFF2-40B4-BE49-F238E27FC236}">
                <a16:creationId xmlns:a16="http://schemas.microsoft.com/office/drawing/2014/main" id="{6CA7CCCF-A74C-FE4F-4164-4DF092E4D9BC}"/>
              </a:ext>
            </a:extLst>
          </p:cNvPr>
          <p:cNvSpPr>
            <a:spLocks noGrp="1"/>
          </p:cNvSpPr>
          <p:nvPr>
            <p:ph type="pic" sz="quarter" idx="18" hasCustomPrompt="1"/>
          </p:nvPr>
        </p:nvSpPr>
        <p:spPr>
          <a:xfrm>
            <a:off x="-1" y="0"/>
            <a:ext cx="5895833" cy="6858000"/>
          </a:xfrm>
          <a:blipFill>
            <a:blip r:embed="rId2">
              <a:alphaModFix amt="70000"/>
            </a:blip>
            <a:stretch>
              <a:fillRect/>
            </a:stretch>
          </a:blipFill>
        </p:spPr>
        <p:txBody>
          <a:bodyPr rtlCol="0"/>
          <a:lstStyle>
            <a:lvl1pPr>
              <a:defRPr/>
            </a:lvl1pPr>
          </a:lstStyle>
          <a:p>
            <a:pPr rtl="0"/>
            <a:r>
              <a:rPr lang="fr"/>
              <a:t> </a:t>
            </a:r>
          </a:p>
        </p:txBody>
      </p:sp>
      <p:sp>
        <p:nvSpPr>
          <p:cNvPr id="5" name="Espace réservé du contenu 7">
            <a:extLst>
              <a:ext uri="{FF2B5EF4-FFF2-40B4-BE49-F238E27FC236}">
                <a16:creationId xmlns:a16="http://schemas.microsoft.com/office/drawing/2014/main" id="{A2733663-4506-C48D-18F7-FAC92D16B245}"/>
              </a:ext>
            </a:extLst>
          </p:cNvPr>
          <p:cNvSpPr>
            <a:spLocks noGrp="1"/>
          </p:cNvSpPr>
          <p:nvPr>
            <p:ph sz="quarter" idx="19"/>
          </p:nvPr>
        </p:nvSpPr>
        <p:spPr>
          <a:xfrm>
            <a:off x="6196084" y="2498368"/>
            <a:ext cx="5364544" cy="3582748"/>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2" name="Espace réservé du pied de page 8">
            <a:extLst>
              <a:ext uri="{FF2B5EF4-FFF2-40B4-BE49-F238E27FC236}">
                <a16:creationId xmlns:a16="http://schemas.microsoft.com/office/drawing/2014/main" id="{0C50E97D-3024-3B81-A109-5EAF6E7AF5B3}"/>
              </a:ext>
            </a:extLst>
          </p:cNvPr>
          <p:cNvSpPr>
            <a:spLocks noGrp="1"/>
          </p:cNvSpPr>
          <p:nvPr>
            <p:ph type="ftr" sz="quarter" idx="16"/>
          </p:nvPr>
        </p:nvSpPr>
        <p:spPr>
          <a:xfrm>
            <a:off x="6196084" y="6450237"/>
            <a:ext cx="1968375" cy="365125"/>
          </a:xfrm>
        </p:spPr>
        <p:txBody>
          <a:bodyPr rtlCol="0" anchor="b"/>
          <a:lstStyle/>
          <a:p>
            <a:pPr rtl="0"/>
            <a:r>
              <a:rPr lang="fr"/>
              <a:t>Exemple de texte de pied de page</a:t>
            </a:r>
          </a:p>
        </p:txBody>
      </p:sp>
      <p:sp>
        <p:nvSpPr>
          <p:cNvPr id="3" name="Espace réservé du numéro de diapositive 9">
            <a:extLst>
              <a:ext uri="{FF2B5EF4-FFF2-40B4-BE49-F238E27FC236}">
                <a16:creationId xmlns:a16="http://schemas.microsoft.com/office/drawing/2014/main" id="{27AB67CF-072E-0A2D-B536-2FEA64D53189}"/>
              </a:ext>
            </a:extLst>
          </p:cNvPr>
          <p:cNvSpPr>
            <a:spLocks noGrp="1"/>
          </p:cNvSpPr>
          <p:nvPr>
            <p:ph type="sldNum" sz="quarter" idx="17"/>
          </p:nvPr>
        </p:nvSpPr>
        <p:spPr>
          <a:xfrm>
            <a:off x="11131422" y="6464979"/>
            <a:ext cx="429207" cy="365125"/>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22764053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ntenu avec image 3">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3CDF6858-35EF-4C90-B3F5-339B7EF1F60F}"/>
              </a:ext>
            </a:extLst>
          </p:cNvPr>
          <p:cNvSpPr>
            <a:spLocks noGrp="1"/>
          </p:cNvSpPr>
          <p:nvPr>
            <p:ph type="title"/>
          </p:nvPr>
        </p:nvSpPr>
        <p:spPr>
          <a:xfrm>
            <a:off x="4281793" y="621792"/>
            <a:ext cx="7252710" cy="1138769"/>
          </a:xfrm>
        </p:spPr>
        <p:txBody>
          <a:bodyPr rtlCol="0" anchor="t"/>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blip>
            <a:stretch>
              <a:fillRect/>
            </a:stretch>
          </a:blipFill>
        </p:spPr>
        <p:txBody>
          <a:bodyPr rtlCol="0"/>
          <a:lstStyle>
            <a:lvl1pPr>
              <a:defRPr/>
            </a:lvl1pPr>
          </a:lstStyle>
          <a:p>
            <a:pPr rtl="0"/>
            <a:r>
              <a:rPr lang="fr"/>
              <a:t> </a:t>
            </a:r>
          </a:p>
        </p:txBody>
      </p:sp>
      <p:sp>
        <p:nvSpPr>
          <p:cNvPr id="6" name="Espace réservé du contenu 7">
            <a:extLst>
              <a:ext uri="{FF2B5EF4-FFF2-40B4-BE49-F238E27FC236}">
                <a16:creationId xmlns:a16="http://schemas.microsoft.com/office/drawing/2014/main" id="{72FCF01F-6AD4-FD29-865E-65BD55CF89DF}"/>
              </a:ext>
            </a:extLst>
          </p:cNvPr>
          <p:cNvSpPr>
            <a:spLocks noGrp="1"/>
          </p:cNvSpPr>
          <p:nvPr>
            <p:ph sz="quarter" idx="14"/>
          </p:nvPr>
        </p:nvSpPr>
        <p:spPr>
          <a:xfrm>
            <a:off x="4309088" y="2115404"/>
            <a:ext cx="7225415" cy="4212926"/>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10" name="Espace réservé du pied de page 8">
            <a:extLst>
              <a:ext uri="{FF2B5EF4-FFF2-40B4-BE49-F238E27FC236}">
                <a16:creationId xmlns:a16="http://schemas.microsoft.com/office/drawing/2014/main" id="{4F9B8FC8-8820-A655-2A18-E8F8FC2C72DE}"/>
              </a:ext>
            </a:extLst>
          </p:cNvPr>
          <p:cNvSpPr>
            <a:spLocks noGrp="1"/>
          </p:cNvSpPr>
          <p:nvPr>
            <p:ph type="ftr" sz="quarter" idx="16"/>
          </p:nvPr>
        </p:nvSpPr>
        <p:spPr>
          <a:xfrm>
            <a:off x="4281793" y="6492875"/>
            <a:ext cx="1968375" cy="365125"/>
          </a:xfrm>
        </p:spPr>
        <p:txBody>
          <a:bodyPr rtlCol="0" anchor="b"/>
          <a:lstStyle/>
          <a:p>
            <a:pPr rtl="0"/>
            <a:r>
              <a:rPr lang="fr"/>
              <a:t>Exemple de texte de pied de page</a:t>
            </a:r>
          </a:p>
        </p:txBody>
      </p:sp>
      <p:sp>
        <p:nvSpPr>
          <p:cNvPr id="13" name="Espace réservé de la date 2">
            <a:extLst>
              <a:ext uri="{FF2B5EF4-FFF2-40B4-BE49-F238E27FC236}">
                <a16:creationId xmlns:a16="http://schemas.microsoft.com/office/drawing/2014/main" id="{A8C032E2-BBA3-EA74-8FE1-5AFC46A21AE1}"/>
              </a:ext>
            </a:extLst>
          </p:cNvPr>
          <p:cNvSpPr>
            <a:spLocks noGrp="1"/>
          </p:cNvSpPr>
          <p:nvPr>
            <p:ph type="dt" sz="half" idx="18"/>
          </p:nvPr>
        </p:nvSpPr>
        <p:spPr>
          <a:xfrm>
            <a:off x="9023903" y="6492875"/>
            <a:ext cx="1596200" cy="365125"/>
          </a:xfrm>
        </p:spPr>
        <p:txBody>
          <a:bodyPr rtlCol="0" anchor="b"/>
          <a:lstStyle/>
          <a:p>
            <a:pPr rtl="0"/>
            <a:endParaRPr lang="en-US" dirty="0"/>
          </a:p>
        </p:txBody>
      </p:sp>
      <p:sp>
        <p:nvSpPr>
          <p:cNvPr id="12" name="Espace réservé du numéro de diapositive 9">
            <a:extLst>
              <a:ext uri="{FF2B5EF4-FFF2-40B4-BE49-F238E27FC236}">
                <a16:creationId xmlns:a16="http://schemas.microsoft.com/office/drawing/2014/main" id="{D28087CA-07B9-D0D2-3AA7-C34B5C9645B8}"/>
              </a:ext>
            </a:extLst>
          </p:cNvPr>
          <p:cNvSpPr>
            <a:spLocks noGrp="1"/>
          </p:cNvSpPr>
          <p:nvPr>
            <p:ph type="sldNum" sz="quarter" idx="17"/>
          </p:nvPr>
        </p:nvSpPr>
        <p:spPr>
          <a:xfrm>
            <a:off x="11105296" y="6492875"/>
            <a:ext cx="429207" cy="365125"/>
          </a:xfrm>
        </p:spPr>
        <p:txBody>
          <a:bodyPr rtlCol="0" anchor="b"/>
          <a:lstStyle/>
          <a:p>
            <a:pPr rtl="0"/>
            <a:fld id="{CC057153-B650-4DEB-B370-79DDCFDCE934}" type="slidenum">
              <a:rPr lang="en-US" smtClean="0"/>
              <a:t>‹N°›</a:t>
            </a:fld>
            <a:endParaRPr lang="en-US" dirty="0"/>
          </a:p>
        </p:txBody>
      </p:sp>
    </p:spTree>
    <p:extLst>
      <p:ext uri="{BB962C8B-B14F-4D97-AF65-F5344CB8AC3E}">
        <p14:creationId xmlns:p14="http://schemas.microsoft.com/office/powerpoint/2010/main" val="358861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2">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1" y="6174463"/>
            <a:ext cx="5891134" cy="654839"/>
          </a:xfrm>
        </p:spPr>
        <p:txBody>
          <a:bodyPr vert="horz" lIns="91440" tIns="45720" rIns="91440" bIns="45720" rtlCol="0" anchor="b">
            <a:normAutofit/>
          </a:bodyPr>
          <a:lstStyle>
            <a:lvl1pPr>
              <a:defRPr lang="en-US" dirty="0"/>
            </a:lvl1pPr>
          </a:lstStyle>
          <a:p>
            <a:pPr lvl="0" rtl="0"/>
            <a:r>
              <a:rPr lang="fr"/>
              <a:t>Modifiez le style des sous-titres du masque</a:t>
            </a:r>
          </a:p>
        </p:txBody>
      </p:sp>
      <p:pic>
        <p:nvPicPr>
          <p:cNvPr id="7" name="Graphisme 6">
            <a:extLst>
              <a:ext uri="{FF2B5EF4-FFF2-40B4-BE49-F238E27FC236}">
                <a16:creationId xmlns:a16="http://schemas.microsoft.com/office/drawing/2014/main" id="{D29E0058-93A2-5291-6ACA-A043086266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5" name="Espace réservé du pied de page 4">
            <a:extLst>
              <a:ext uri="{FF2B5EF4-FFF2-40B4-BE49-F238E27FC236}">
                <a16:creationId xmlns:a16="http://schemas.microsoft.com/office/drawing/2014/main" id="{AA3F14EE-EFB3-D2DC-CEAA-621D66627158}"/>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7D33E0DC-DE5C-286F-36BD-6985F4A6C3DB}"/>
              </a:ext>
            </a:extLst>
          </p:cNvPr>
          <p:cNvSpPr>
            <a:spLocks noGrp="1"/>
          </p:cNvSpPr>
          <p:nvPr>
            <p:ph type="dt" sz="half" idx="10"/>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1207AF81-9CDB-689F-CE00-62257104ECAA}"/>
              </a:ext>
            </a:extLst>
          </p:cNvPr>
          <p:cNvSpPr>
            <a:spLocks noGrp="1"/>
          </p:cNvSpPr>
          <p:nvPr>
            <p:ph type="sldNum" sz="quarter" idx="12"/>
          </p:nvPr>
        </p:nvSpPr>
        <p:spPr/>
        <p:txBody>
          <a:bodyPr rtlCol="0"/>
          <a:lstStyle/>
          <a:p>
            <a:pPr rtl="0"/>
            <a:fld id="{CC057153-B650-4DEB-B370-79DDCFDCE934}" type="slidenum">
              <a:rPr lang="en-US" smtClean="0"/>
              <a:pPr rtl="0"/>
              <a:t>‹N°›</a:t>
            </a:fld>
            <a:endParaRPr lang="en-US" dirty="0"/>
          </a:p>
        </p:txBody>
      </p:sp>
      <p:sp>
        <p:nvSpPr>
          <p:cNvPr id="6" name="Titre 5">
            <a:extLst>
              <a:ext uri="{FF2B5EF4-FFF2-40B4-BE49-F238E27FC236}">
                <a16:creationId xmlns:a16="http://schemas.microsoft.com/office/drawing/2014/main" id="{570B1373-40A5-190F-BE9F-8FC310F7B0D2}"/>
              </a:ext>
            </a:extLst>
          </p:cNvPr>
          <p:cNvSpPr>
            <a:spLocks noGrp="1"/>
          </p:cNvSpPr>
          <p:nvPr>
            <p:ph type="title"/>
          </p:nvPr>
        </p:nvSpPr>
        <p:spPr>
          <a:xfrm>
            <a:off x="-18288" y="2159632"/>
            <a:ext cx="9683496" cy="3776472"/>
          </a:xfrm>
        </p:spPr>
        <p:txBody>
          <a:bodyPr rtlCol="0" anchor="b"/>
          <a:lstStyle/>
          <a:p>
            <a:pPr rtl="0"/>
            <a:r>
              <a:rPr lang="fr"/>
              <a:t>Modifiez le style du titre</a:t>
            </a:r>
          </a:p>
        </p:txBody>
      </p:sp>
    </p:spTree>
    <p:extLst>
      <p:ext uri="{BB962C8B-B14F-4D97-AF65-F5344CB8AC3E}">
        <p14:creationId xmlns:p14="http://schemas.microsoft.com/office/powerpoint/2010/main" val="1150185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3">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0" y="5413929"/>
            <a:ext cx="7588155" cy="1414091"/>
          </a:xfrm>
        </p:spPr>
        <p:txBody>
          <a:bodyPr vert="horz" lIns="91440" tIns="45720" rIns="91440" bIns="45720" rtlCol="0" anchor="b">
            <a:normAutofit/>
          </a:bodyPr>
          <a:lstStyle>
            <a:lvl1pPr marL="0" indent="0">
              <a:buFont typeface="Arial" panose="020B0604020202020204" pitchFamily="34" charset="0"/>
              <a:buNone/>
              <a:defRPr lang="en-US" dirty="0"/>
            </a:lvl1pPr>
          </a:lstStyle>
          <a:p>
            <a:pPr lvl="0" rtl="0"/>
            <a:r>
              <a:rPr lang="fr"/>
              <a:t>Modifiez le style des sous-titres du masque</a:t>
            </a:r>
          </a:p>
        </p:txBody>
      </p:sp>
      <p:sp>
        <p:nvSpPr>
          <p:cNvPr id="10" name="Ovale 9">
            <a:extLst>
              <a:ext uri="{FF2B5EF4-FFF2-40B4-BE49-F238E27FC236}">
                <a16:creationId xmlns:a16="http://schemas.microsoft.com/office/drawing/2014/main" id="{F309A28F-4055-D8A2-A5F1-0A8A00EEF037}"/>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 name="Titre 3">
            <a:extLst>
              <a:ext uri="{FF2B5EF4-FFF2-40B4-BE49-F238E27FC236}">
                <a16:creationId xmlns:a16="http://schemas.microsoft.com/office/drawing/2014/main" id="{DCF113E0-E5A8-C67B-4A72-3FFE6FC4B31D}"/>
              </a:ext>
            </a:extLst>
          </p:cNvPr>
          <p:cNvSpPr>
            <a:spLocks noGrp="1"/>
          </p:cNvSpPr>
          <p:nvPr>
            <p:ph type="title"/>
          </p:nvPr>
        </p:nvSpPr>
        <p:spPr>
          <a:xfrm>
            <a:off x="-18288" y="86344"/>
            <a:ext cx="12088368" cy="2414016"/>
          </a:xfrm>
        </p:spPr>
        <p:txBody>
          <a:bodyPr rtlCol="0"/>
          <a:lstStyle/>
          <a:p>
            <a:pPr rtl="0"/>
            <a:r>
              <a:rPr lang="fr"/>
              <a:t>Modifiez le style du titre</a:t>
            </a:r>
          </a:p>
        </p:txBody>
      </p:sp>
    </p:spTree>
    <p:extLst>
      <p:ext uri="{BB962C8B-B14F-4D97-AF65-F5344CB8AC3E}">
        <p14:creationId xmlns:p14="http://schemas.microsoft.com/office/powerpoint/2010/main" val="289254523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2.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5BFB69-9245-EC58-F1DE-FEB625BD336A}"/>
              </a:ext>
            </a:extLst>
          </p:cNvPr>
          <p:cNvSpPr>
            <a:spLocks noGrp="1"/>
          </p:cNvSpPr>
          <p:nvPr>
            <p:ph type="title"/>
          </p:nvPr>
        </p:nvSpPr>
        <p:spPr>
          <a:xfrm>
            <a:off x="-18288" y="644663"/>
            <a:ext cx="12001592" cy="1088358"/>
          </a:xfrm>
          <a:prstGeom prst="rect">
            <a:avLst/>
          </a:prstGeom>
        </p:spPr>
        <p:txBody>
          <a:bodyPr vert="horz" lIns="91440" tIns="45720" rIns="91440" bIns="45720" rtlCol="0" anchor="t">
            <a:normAutofit/>
          </a:bodyPr>
          <a:lstStyle/>
          <a:p>
            <a:pPr rtl="0"/>
            <a:r>
              <a:rPr lang="fr"/>
              <a:t>Modifiez le style du titre</a:t>
            </a:r>
          </a:p>
        </p:txBody>
      </p:sp>
      <p:sp>
        <p:nvSpPr>
          <p:cNvPr id="4" name="Espace réservé de la date 3">
            <a:extLst>
              <a:ext uri="{FF2B5EF4-FFF2-40B4-BE49-F238E27FC236}">
                <a16:creationId xmlns:a16="http://schemas.microsoft.com/office/drawing/2014/main" id="{3995753E-AF8A-7E04-8A1A-205B755A0215}"/>
              </a:ext>
            </a:extLst>
          </p:cNvPr>
          <p:cNvSpPr>
            <a:spLocks noGrp="1"/>
          </p:cNvSpPr>
          <p:nvPr>
            <p:ph type="dt" sz="half" idx="2"/>
          </p:nvPr>
        </p:nvSpPr>
        <p:spPr>
          <a:xfrm>
            <a:off x="6190488" y="104576"/>
            <a:ext cx="4836883"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pPr rtl="0"/>
            <a:endParaRPr lang="en-US" dirty="0"/>
          </a:p>
        </p:txBody>
      </p:sp>
      <p:sp>
        <p:nvSpPr>
          <p:cNvPr id="5" name="Espace réservé du pied de page 4">
            <a:extLst>
              <a:ext uri="{FF2B5EF4-FFF2-40B4-BE49-F238E27FC236}">
                <a16:creationId xmlns:a16="http://schemas.microsoft.com/office/drawing/2014/main" id="{D4E1B7C8-DA74-800B-EE14-A39E9DB32DE4}"/>
              </a:ext>
            </a:extLst>
          </p:cNvPr>
          <p:cNvSpPr>
            <a:spLocks noGrp="1"/>
          </p:cNvSpPr>
          <p:nvPr>
            <p:ph type="ftr" sz="quarter" idx="3"/>
          </p:nvPr>
        </p:nvSpPr>
        <p:spPr>
          <a:xfrm>
            <a:off x="14501" y="110364"/>
            <a:ext cx="5276852"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pPr rtl="0"/>
            <a:r>
              <a:rPr lang="fr"/>
              <a:t>Exemple de texte de pied de page</a:t>
            </a:r>
            <a:endParaRPr lang="en-US" dirty="0"/>
          </a:p>
        </p:txBody>
      </p:sp>
      <p:sp>
        <p:nvSpPr>
          <p:cNvPr id="6" name="Espace réservé du numéro de diapositive 5">
            <a:extLst>
              <a:ext uri="{FF2B5EF4-FFF2-40B4-BE49-F238E27FC236}">
                <a16:creationId xmlns:a16="http://schemas.microsoft.com/office/drawing/2014/main" id="{7AC1647D-0DF0-CA1B-F723-EF7B8F508DB7}"/>
              </a:ext>
            </a:extLst>
          </p:cNvPr>
          <p:cNvSpPr>
            <a:spLocks noGrp="1"/>
          </p:cNvSpPr>
          <p:nvPr>
            <p:ph type="sldNum" sz="quarter" idx="4"/>
          </p:nvPr>
        </p:nvSpPr>
        <p:spPr>
          <a:xfrm>
            <a:off x="11762792" y="110364"/>
            <a:ext cx="429207" cy="365125"/>
          </a:xfrm>
          <a:prstGeom prst="rect">
            <a:avLst/>
          </a:prstGeom>
        </p:spPr>
        <p:txBody>
          <a:bodyPr vert="horz" lIns="91440" tIns="45720" rIns="91440" bIns="45720" rtlCol="0" anchor="t"/>
          <a:lstStyle>
            <a:lvl1pPr algn="r" rtl="0">
              <a:lnSpc>
                <a:spcPct val="80000"/>
              </a:lnSpc>
              <a:defRPr sz="1000">
                <a:solidFill>
                  <a:schemeClr val="tx1"/>
                </a:solidFill>
                <a:latin typeface="+mn-lt"/>
              </a:defRPr>
            </a:lvl1pPr>
          </a:lstStyle>
          <a:p>
            <a:pPr rtl="0"/>
            <a:fld id="{CC057153-B650-4DEB-B370-79DDCFDCE934}" type="slidenum">
              <a:rPr lang="en-US" smtClean="0"/>
              <a:pPr rtl="0"/>
              <a:t>‹N°›</a:t>
            </a:fld>
            <a:endParaRPr lang="en-US" dirty="0"/>
          </a:p>
        </p:txBody>
      </p:sp>
      <p:sp>
        <p:nvSpPr>
          <p:cNvPr id="3" name="Espace réservé du texte 2">
            <a:extLst>
              <a:ext uri="{FF2B5EF4-FFF2-40B4-BE49-F238E27FC236}">
                <a16:creationId xmlns:a16="http://schemas.microsoft.com/office/drawing/2014/main" id="{5516AFD5-5144-C460-0CA4-644BC4A93C02}"/>
              </a:ext>
            </a:extLst>
          </p:cNvPr>
          <p:cNvSpPr>
            <a:spLocks noGrp="1"/>
          </p:cNvSpPr>
          <p:nvPr>
            <p:ph type="body" idx="1"/>
          </p:nvPr>
        </p:nvSpPr>
        <p:spPr>
          <a:xfrm>
            <a:off x="0" y="1907521"/>
            <a:ext cx="12001592" cy="4840113"/>
          </a:xfrm>
          <a:prstGeom prst="rect">
            <a:avLst/>
          </a:prstGeom>
        </p:spPr>
        <p:txBody>
          <a:bodyPr vert="horz" lIns="91440" tIns="45720" rIns="91440" bIns="45720" rtlCol="0">
            <a:normAutofit/>
          </a:body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2384968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Lst>
  <p:hf sldNum="0" hdr="0" ftr="0" dt="0"/>
  <p:txStyles>
    <p:title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p:titleStyle>
    <p:body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
              <a:t>Exemple de texte de pied de page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C057153-B650-4DEB-B370-79DDCFDCE934}" type="slidenum">
              <a:rPr lang="en-US" smtClean="0"/>
              <a:pPr rtl="0"/>
              <a:t>‹N°›</a:t>
            </a:fld>
            <a:endParaRPr lang="en-US" dirty="0"/>
          </a:p>
        </p:txBody>
      </p:sp>
    </p:spTree>
    <p:extLst>
      <p:ext uri="{BB962C8B-B14F-4D97-AF65-F5344CB8AC3E}">
        <p14:creationId xmlns:p14="http://schemas.microsoft.com/office/powerpoint/2010/main" val="264075682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5"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piqsels.com/fr/search?q=m%C3%A9dicamen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8" Type="http://schemas.openxmlformats.org/officeDocument/2006/relationships/hyperlink" Target="https://pixabay.com/fr/vigne-vignoble-viticulture-vignes-77379/" TargetMode="External"/><Relationship Id="rId3" Type="http://schemas.openxmlformats.org/officeDocument/2006/relationships/image" Target="../media/image26.png"/><Relationship Id="rId7" Type="http://schemas.openxmlformats.org/officeDocument/2006/relationships/image" Target="../media/image29.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ot-saumur.fr/agenda/cree-ton-mini-vitrail-de-la-loire-en-papier-calque-7669900/" TargetMode="External"/><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unnouvelavenir.nzn@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fr.wikipedia.org/wiki/R%C3%A9seau_hydrographique_d'Indre-et-Loi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A0EB5F9-EC43-D8FD-EEFC-D18B40CFB9CE}"/>
              </a:ext>
            </a:extLst>
          </p:cNvPr>
          <p:cNvSpPr>
            <a:spLocks noGrp="1"/>
          </p:cNvSpPr>
          <p:nvPr>
            <p:ph type="title"/>
          </p:nvPr>
        </p:nvSpPr>
        <p:spPr>
          <a:xfrm>
            <a:off x="0" y="3089494"/>
            <a:ext cx="12210288" cy="2488568"/>
          </a:xfrm>
        </p:spPr>
        <p:txBody>
          <a:bodyPr anchor="b">
            <a:normAutofit/>
          </a:bodyPr>
          <a:lstStyle/>
          <a:p>
            <a:pPr algn="ctr"/>
            <a:r>
              <a:rPr lang="fr-FR" sz="5400" b="1" dirty="0">
                <a:solidFill>
                  <a:srgbClr val="008080"/>
                </a:solidFill>
              </a:rPr>
              <a:t>Réunion du 3 mars 2026</a:t>
            </a:r>
            <a:br>
              <a:rPr lang="fr-FR" sz="5400" b="1" dirty="0">
                <a:solidFill>
                  <a:srgbClr val="008080"/>
                </a:solidFill>
              </a:rPr>
            </a:br>
            <a:r>
              <a:rPr lang="fr-FR" sz="2800" b="1" dirty="0">
                <a:solidFill>
                  <a:srgbClr val="008080"/>
                </a:solidFill>
              </a:rPr>
              <a:t>Élections municipales 2026</a:t>
            </a:r>
            <a:r>
              <a:rPr lang="fr-FR" sz="5400" b="1" dirty="0">
                <a:solidFill>
                  <a:srgbClr val="008080"/>
                </a:solidFill>
              </a:rPr>
              <a:t> </a:t>
            </a:r>
          </a:p>
        </p:txBody>
      </p:sp>
      <p:pic>
        <p:nvPicPr>
          <p:cNvPr id="5" name="Image 4" descr="Une image contenant texte, Police, Graphique, graphisme&#10;&#10;Le contenu généré par l’IA peut être incorrect.">
            <a:extLst>
              <a:ext uri="{FF2B5EF4-FFF2-40B4-BE49-F238E27FC236}">
                <a16:creationId xmlns:a16="http://schemas.microsoft.com/office/drawing/2014/main" id="{F8944A27-4F53-08B9-F2FA-F375FCDBD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57" y="328831"/>
            <a:ext cx="3496455" cy="2876012"/>
          </a:xfrm>
          <a:prstGeom prst="rect">
            <a:avLst/>
          </a:prstGeom>
        </p:spPr>
      </p:pic>
    </p:spTree>
    <p:extLst>
      <p:ext uri="{BB962C8B-B14F-4D97-AF65-F5344CB8AC3E}">
        <p14:creationId xmlns:p14="http://schemas.microsoft.com/office/powerpoint/2010/main" val="334154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BF333-CAFB-1009-D18E-EE5D33F1E3FC}"/>
            </a:ext>
          </a:extLst>
        </p:cNvPr>
        <p:cNvGrpSpPr/>
        <p:nvPr/>
      </p:nvGrpSpPr>
      <p:grpSpPr>
        <a:xfrm>
          <a:off x="0" y="0"/>
          <a:ext cx="0" cy="0"/>
          <a:chOff x="0" y="0"/>
          <a:chExt cx="0" cy="0"/>
        </a:xfrm>
      </p:grpSpPr>
      <p:sp>
        <p:nvSpPr>
          <p:cNvPr id="9" name="Titre 1">
            <a:extLst>
              <a:ext uri="{FF2B5EF4-FFF2-40B4-BE49-F238E27FC236}">
                <a16:creationId xmlns:a16="http://schemas.microsoft.com/office/drawing/2014/main" id="{35187E9C-93D3-973F-2826-67F3BB62C51E}"/>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Entretien - fleurissement</a:t>
            </a:r>
          </a:p>
        </p:txBody>
      </p:sp>
      <p:pic>
        <p:nvPicPr>
          <p:cNvPr id="10" name="Image 9" descr="Une image contenant texte, Police, Graphique, graphisme&#10;&#10;Le contenu généré par l’IA peut être incorrect.">
            <a:extLst>
              <a:ext uri="{FF2B5EF4-FFF2-40B4-BE49-F238E27FC236}">
                <a16:creationId xmlns:a16="http://schemas.microsoft.com/office/drawing/2014/main" id="{E9FCC883-8DA3-A9EC-1317-4C6EA2502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pic>
        <p:nvPicPr>
          <p:cNvPr id="5" name="Image 4" descr="Une image contenant plein air, arbre, plante, route&#10;&#10;Le contenu généré par l’IA peut être incorrect.">
            <a:extLst>
              <a:ext uri="{FF2B5EF4-FFF2-40B4-BE49-F238E27FC236}">
                <a16:creationId xmlns:a16="http://schemas.microsoft.com/office/drawing/2014/main" id="{55A30F45-6BCD-AE3C-DD8E-81915EBBFDF5}"/>
              </a:ext>
            </a:extLst>
          </p:cNvPr>
          <p:cNvPicPr>
            <a:picLocks noChangeAspect="1"/>
          </p:cNvPicPr>
          <p:nvPr/>
        </p:nvPicPr>
        <p:blipFill>
          <a:blip r:embed="rId3"/>
          <a:stretch>
            <a:fillRect/>
          </a:stretch>
        </p:blipFill>
        <p:spPr>
          <a:xfrm>
            <a:off x="2865692" y="1488527"/>
            <a:ext cx="7903870" cy="5271657"/>
          </a:xfrm>
          <a:prstGeom prst="rect">
            <a:avLst/>
          </a:prstGeom>
        </p:spPr>
      </p:pic>
    </p:spTree>
    <p:extLst>
      <p:ext uri="{BB962C8B-B14F-4D97-AF65-F5344CB8AC3E}">
        <p14:creationId xmlns:p14="http://schemas.microsoft.com/office/powerpoint/2010/main" val="4193322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DACB7-2540-E4E3-C629-85395DE399C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E0F8B76-8362-541D-4547-B79B775D0C1E}"/>
              </a:ext>
            </a:extLst>
          </p:cNvPr>
          <p:cNvSpPr>
            <a:spLocks noGrp="1"/>
          </p:cNvSpPr>
          <p:nvPr>
            <p:ph idx="1"/>
          </p:nvPr>
        </p:nvSpPr>
        <p:spPr>
          <a:xfrm>
            <a:off x="539495" y="2525873"/>
            <a:ext cx="11282391" cy="4121671"/>
          </a:xfrm>
        </p:spPr>
        <p:txBody>
          <a:bodyPr>
            <a:normAutofit/>
          </a:bodyPr>
          <a:lstStyle/>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Commerces actuels et futurs</a:t>
            </a:r>
          </a:p>
          <a:p>
            <a:pPr marL="1028700" lvl="3" indent="-342900">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Analyse des besoins des commerçants et des habitants</a:t>
            </a:r>
          </a:p>
          <a:p>
            <a:pPr marL="514350" lvl="1" indent="-28575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Reprise de l’étude </a:t>
            </a:r>
            <a:r>
              <a:rPr lang="fr-FR" sz="2400" dirty="0">
                <a:latin typeface="Calibri" panose="020F0502020204030204" pitchFamily="34" charset="0"/>
                <a:ea typeface="Calibri" panose="020F0502020204030204" pitchFamily="34" charset="0"/>
                <a:cs typeface="Calibri" panose="020F0502020204030204" pitchFamily="34" charset="0"/>
              </a:rPr>
              <a:t>: Voirie, plan de circulation, logements, parkings</a:t>
            </a:r>
          </a:p>
          <a:p>
            <a:pPr marL="1028700" lvl="3" indent="-342900">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Prise en compte des bâtiments classés</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Etude de la création d’un </a:t>
            </a:r>
            <a:r>
              <a:rPr lang="fr-FR" sz="2400" b="1" dirty="0">
                <a:latin typeface="Calibri" panose="020F0502020204030204" pitchFamily="34" charset="0"/>
                <a:ea typeface="Calibri" panose="020F0502020204030204" pitchFamily="34" charset="0"/>
                <a:cs typeface="Calibri" panose="020F0502020204030204" pitchFamily="34" charset="0"/>
              </a:rPr>
              <a:t>tiers-lieu</a:t>
            </a:r>
            <a:r>
              <a:rPr lang="fr-FR" sz="2400" dirty="0">
                <a:latin typeface="Calibri" panose="020F0502020204030204" pitchFamily="34" charset="0"/>
                <a:ea typeface="Calibri" panose="020F0502020204030204" pitchFamily="34" charset="0"/>
                <a:cs typeface="Calibri" panose="020F0502020204030204" pitchFamily="34" charset="0"/>
              </a:rPr>
              <a:t> </a:t>
            </a:r>
          </a:p>
          <a:p>
            <a:pPr marL="1028700" lvl="3" indent="-342900">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café/épicerie associatif, lieu de services et de rencontres intergénérationnelles</a:t>
            </a:r>
          </a:p>
          <a:p>
            <a:pPr marL="514350" lvl="1" indent="-28575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Camping</a:t>
            </a:r>
            <a:r>
              <a:rPr lang="fr-FR" sz="2400" dirty="0">
                <a:latin typeface="Calibri" panose="020F0502020204030204" pitchFamily="34" charset="0"/>
                <a:ea typeface="Calibri" panose="020F0502020204030204" pitchFamily="34" charset="0"/>
                <a:cs typeface="Calibri" panose="020F0502020204030204" pitchFamily="34" charset="0"/>
              </a:rPr>
              <a:t> &gt;&gt; accompagner le développement et la valorisation de cet espace</a:t>
            </a:r>
          </a:p>
          <a:p>
            <a:pPr marL="1028700" lvl="3" indent="-342900">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Information sur les services et animations, signalétique additionnelle</a:t>
            </a:r>
          </a:p>
          <a:p>
            <a:pPr marL="1028700" lvl="3" indent="-342900">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Travaux de rénovation (sanitaires)</a:t>
            </a:r>
          </a:p>
          <a:p>
            <a:endParaRPr lang="fr-FR" sz="2400"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endParaRPr lang="fr-FR"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9EC84712-6814-CBD6-CC5A-178AFB6D8BD2}"/>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a:solidFill>
                  <a:srgbClr val="008080"/>
                </a:solidFill>
                <a:latin typeface="Calibri" panose="020F0502020204030204" pitchFamily="34" charset="0"/>
                <a:ea typeface="Calibri" panose="020F0502020204030204" pitchFamily="34" charset="0"/>
                <a:cs typeface="Calibri" panose="020F0502020204030204" pitchFamily="34" charset="0"/>
              </a:rPr>
              <a:t>Axes majeurs de notre projet</a:t>
            </a:r>
            <a:endPar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Image 6" descr="Une image contenant texte, Police, Graphique, graphisme&#10;&#10;Le contenu généré par l’IA peut être incorrect.">
            <a:extLst>
              <a:ext uri="{FF2B5EF4-FFF2-40B4-BE49-F238E27FC236}">
                <a16:creationId xmlns:a16="http://schemas.microsoft.com/office/drawing/2014/main" id="{DFA829E8-192A-0751-429A-7265AAAFF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4" name="Espace réservé du contenu 2">
            <a:extLst>
              <a:ext uri="{FF2B5EF4-FFF2-40B4-BE49-F238E27FC236}">
                <a16:creationId xmlns:a16="http://schemas.microsoft.com/office/drawing/2014/main" id="{140ADBF0-00A7-1881-0614-78FB4591F28C}"/>
              </a:ext>
            </a:extLst>
          </p:cNvPr>
          <p:cNvSpPr txBox="1">
            <a:spLocks/>
          </p:cNvSpPr>
          <p:nvPr/>
        </p:nvSpPr>
        <p:spPr>
          <a:xfrm>
            <a:off x="539496" y="2115542"/>
            <a:ext cx="5556504" cy="410331"/>
          </a:xfrm>
          <a:prstGeom prst="rect">
            <a:avLst/>
          </a:prstGeom>
          <a:noFill/>
        </p:spPr>
        <p:txBody>
          <a:bodyPr vert="horz" lIns="91440" tIns="45720" rIns="91440" bIns="45720" rtlCol="0">
            <a:noAutofit/>
          </a:bodyPr>
          <a:lst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Revitalisation du centre bourg</a:t>
            </a:r>
            <a:endParaRPr lang="fr-FR" sz="2800" dirty="0">
              <a:solidFill>
                <a:srgbClr val="DE8058"/>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675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AB25C-73C4-8D01-BB34-0E906469D2F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4303A7-3099-9902-819F-F3003B25ACFA}"/>
              </a:ext>
            </a:extLst>
          </p:cNvPr>
          <p:cNvSpPr>
            <a:spLocks noGrp="1"/>
          </p:cNvSpPr>
          <p:nvPr>
            <p:ph idx="1"/>
          </p:nvPr>
        </p:nvSpPr>
        <p:spPr>
          <a:xfrm>
            <a:off x="539496" y="2587830"/>
            <a:ext cx="7902316" cy="3326938"/>
          </a:xfrm>
        </p:spPr>
        <p:txBody>
          <a:bodyPr>
            <a:normAutofit/>
          </a:bodyPr>
          <a:lstStyle/>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Faciliter </a:t>
            </a:r>
            <a:r>
              <a:rPr lang="fr-FR" sz="2400" b="1" dirty="0">
                <a:latin typeface="Calibri" panose="020F0502020204030204" pitchFamily="34" charset="0"/>
                <a:ea typeface="Calibri" panose="020F0502020204030204" pitchFamily="34" charset="0"/>
                <a:cs typeface="Calibri" panose="020F0502020204030204" pitchFamily="34" charset="0"/>
              </a:rPr>
              <a:t>l’accès aux soins </a:t>
            </a:r>
            <a:r>
              <a:rPr lang="fr-FR" sz="2400" dirty="0">
                <a:latin typeface="Calibri" panose="020F0502020204030204" pitchFamily="34" charset="0"/>
                <a:ea typeface="Calibri" panose="020F0502020204030204" pitchFamily="34" charset="0"/>
                <a:cs typeface="Calibri" panose="020F0502020204030204" pitchFamily="34" charset="0"/>
              </a:rPr>
              <a:t>pour tous, en particulier pour les publics les plus fragiles (mutuelle, transport, …)</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Réaliser un Etat des lieux du projet de </a:t>
            </a:r>
            <a:r>
              <a:rPr lang="fr-FR" sz="2400" b="1" dirty="0">
                <a:latin typeface="Calibri" panose="020F0502020204030204" pitchFamily="34" charset="0"/>
                <a:ea typeface="Calibri" panose="020F0502020204030204" pitchFamily="34" charset="0"/>
                <a:cs typeface="Calibri" panose="020F0502020204030204" pitchFamily="34" charset="0"/>
              </a:rPr>
              <a:t>Maison de Santé Pluridisciplinaire de </a:t>
            </a:r>
            <a:r>
              <a:rPr lang="fr-FR" sz="2400" b="1" dirty="0" err="1">
                <a:latin typeface="Calibri" panose="020F0502020204030204" pitchFamily="34" charset="0"/>
                <a:ea typeface="Calibri" panose="020F0502020204030204" pitchFamily="34" charset="0"/>
                <a:cs typeface="Calibri" panose="020F0502020204030204" pitchFamily="34" charset="0"/>
              </a:rPr>
              <a:t>Vilvent</a:t>
            </a:r>
            <a:r>
              <a:rPr lang="fr-FR" sz="2400" b="1" dirty="0">
                <a:latin typeface="Calibri" panose="020F0502020204030204" pitchFamily="34" charset="0"/>
                <a:ea typeface="Calibri" panose="020F0502020204030204" pitchFamily="34" charset="0"/>
                <a:cs typeface="Calibri" panose="020F0502020204030204" pitchFamily="34" charset="0"/>
              </a:rPr>
              <a:t> (MSP Cœur de Cisse)</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Renforcer les actions de </a:t>
            </a:r>
            <a:r>
              <a:rPr lang="fr-FR" sz="2400" b="1" dirty="0">
                <a:latin typeface="Calibri" panose="020F0502020204030204" pitchFamily="34" charset="0"/>
                <a:ea typeface="Calibri" panose="020F0502020204030204" pitchFamily="34" charset="0"/>
                <a:cs typeface="Calibri" panose="020F0502020204030204" pitchFamily="34" charset="0"/>
              </a:rPr>
              <a:t>prévention</a:t>
            </a:r>
            <a:r>
              <a:rPr lang="fr-FR" sz="2400" dirty="0">
                <a:latin typeface="Calibri" panose="020F0502020204030204" pitchFamily="34" charset="0"/>
                <a:ea typeface="Calibri" panose="020F0502020204030204" pitchFamily="34" charset="0"/>
                <a:cs typeface="Calibri" panose="020F0502020204030204" pitchFamily="34" charset="0"/>
              </a:rPr>
              <a:t> et de sensibilisation à la santé publique (SP37, CAF, assurances …)</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Poursuivre les partenariats avec les acteurs sociaux, éducatifs et associatifs</a:t>
            </a:r>
            <a:endParaRPr lang="fr-FR" sz="24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Titre 1">
            <a:extLst>
              <a:ext uri="{FF2B5EF4-FFF2-40B4-BE49-F238E27FC236}">
                <a16:creationId xmlns:a16="http://schemas.microsoft.com/office/drawing/2014/main" id="{1747270F-838E-FA85-7516-42233020B660}"/>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a:solidFill>
                  <a:srgbClr val="008080"/>
                </a:solidFill>
                <a:latin typeface="Calibri" panose="020F0502020204030204" pitchFamily="34" charset="0"/>
                <a:ea typeface="Calibri" panose="020F0502020204030204" pitchFamily="34" charset="0"/>
                <a:cs typeface="Calibri" panose="020F0502020204030204" pitchFamily="34" charset="0"/>
              </a:rPr>
              <a:t>Axes majeurs de notre projet</a:t>
            </a:r>
            <a:endPar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Image 8" descr="Une image contenant texte, Police, Graphique, graphisme&#10;&#10;Le contenu généré par l’IA peut être incorrect.">
            <a:extLst>
              <a:ext uri="{FF2B5EF4-FFF2-40B4-BE49-F238E27FC236}">
                <a16:creationId xmlns:a16="http://schemas.microsoft.com/office/drawing/2014/main" id="{9E77360F-2DEB-9021-9020-BB2AE4859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4" name="Espace réservé du contenu 2">
            <a:extLst>
              <a:ext uri="{FF2B5EF4-FFF2-40B4-BE49-F238E27FC236}">
                <a16:creationId xmlns:a16="http://schemas.microsoft.com/office/drawing/2014/main" id="{5A7A1DC2-B92F-B0FF-9956-FF65B259D1FC}"/>
              </a:ext>
            </a:extLst>
          </p:cNvPr>
          <p:cNvSpPr txBox="1">
            <a:spLocks/>
          </p:cNvSpPr>
          <p:nvPr/>
        </p:nvSpPr>
        <p:spPr>
          <a:xfrm>
            <a:off x="539496" y="2115542"/>
            <a:ext cx="5556504" cy="410331"/>
          </a:xfrm>
          <a:prstGeom prst="rect">
            <a:avLst/>
          </a:prstGeom>
          <a:noFill/>
        </p:spPr>
        <p:txBody>
          <a:bodyPr vert="horz" lIns="91440" tIns="45720" rIns="91440" bIns="45720" rtlCol="0">
            <a:noAutofit/>
          </a:bodyPr>
          <a:lst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Santé et accès aux soins</a:t>
            </a:r>
            <a:endParaRPr lang="fr-FR" sz="2800" dirty="0">
              <a:solidFill>
                <a:srgbClr val="DE8058"/>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age 4" descr="Une image contenant meubles, conception, mur, évier&#10;&#10;Le contenu généré par l’IA peut être incorrect.">
            <a:extLst>
              <a:ext uri="{FF2B5EF4-FFF2-40B4-BE49-F238E27FC236}">
                <a16:creationId xmlns:a16="http://schemas.microsoft.com/office/drawing/2014/main" id="{6990A47B-5D3F-52A2-0522-6FA41263D2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56622" y="3592286"/>
            <a:ext cx="2449578" cy="1633052"/>
          </a:xfrm>
          <a:prstGeom prst="rect">
            <a:avLst/>
          </a:prstGeom>
        </p:spPr>
      </p:pic>
    </p:spTree>
    <p:extLst>
      <p:ext uri="{BB962C8B-B14F-4D97-AF65-F5344CB8AC3E}">
        <p14:creationId xmlns:p14="http://schemas.microsoft.com/office/powerpoint/2010/main" val="341009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6AD99-00A6-F7BA-AABE-75B78D54430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4526DC-BC5B-56F2-B273-DF5FD223CC69}"/>
              </a:ext>
            </a:extLst>
          </p:cNvPr>
          <p:cNvSpPr>
            <a:spLocks noGrp="1"/>
          </p:cNvSpPr>
          <p:nvPr>
            <p:ph idx="1"/>
          </p:nvPr>
        </p:nvSpPr>
        <p:spPr>
          <a:xfrm>
            <a:off x="539496" y="2582752"/>
            <a:ext cx="11113008" cy="4064791"/>
          </a:xfrm>
        </p:spPr>
        <p:txBody>
          <a:bodyPr>
            <a:normAutofit lnSpcReduction="10000"/>
          </a:bodyPr>
          <a:lstStyle/>
          <a:p>
            <a:pPr marL="514350" lvl="1" indent="-28575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Navettes</a:t>
            </a:r>
            <a:r>
              <a:rPr lang="fr-FR" sz="2400" dirty="0">
                <a:latin typeface="Calibri" panose="020F0502020204030204" pitchFamily="34" charset="0"/>
                <a:ea typeface="Calibri" panose="020F0502020204030204" pitchFamily="34" charset="0"/>
                <a:cs typeface="Calibri" panose="020F0502020204030204" pitchFamily="34" charset="0"/>
              </a:rPr>
              <a:t> : augmenter les dessertes en réponse aux attentes quotidiennes des habitants</a:t>
            </a:r>
          </a:p>
          <a:p>
            <a:pPr marL="1028700" lvl="3"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Partenariat avec communes limitrophes, mutualisation des véhicules et des conducteurs</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Projet de pistes cyclables : </a:t>
            </a:r>
            <a:r>
              <a:rPr lang="fr-FR" sz="2400" b="1" dirty="0">
                <a:latin typeface="Calibri" panose="020F0502020204030204" pitchFamily="34" charset="0"/>
                <a:ea typeface="Calibri" panose="020F0502020204030204" pitchFamily="34" charset="0"/>
                <a:cs typeface="Calibri" panose="020F0502020204030204" pitchFamily="34" charset="0"/>
              </a:rPr>
              <a:t>audit administratif, technique et financier </a:t>
            </a:r>
            <a:r>
              <a:rPr lang="fr-FR" sz="2400" dirty="0">
                <a:latin typeface="Calibri" panose="020F0502020204030204" pitchFamily="34" charset="0"/>
                <a:ea typeface="Calibri" panose="020F0502020204030204" pitchFamily="34" charset="0"/>
                <a:cs typeface="Calibri" panose="020F0502020204030204" pitchFamily="34" charset="0"/>
              </a:rPr>
              <a:t>du réalisé</a:t>
            </a:r>
          </a:p>
          <a:p>
            <a:pPr marL="1028700" lvl="3"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Lancement d’une concertation publique (riverains, usagers) </a:t>
            </a:r>
          </a:p>
          <a:p>
            <a:pPr marL="514350" lvl="1" indent="-28575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Revoir la sécurité routière de la commune</a:t>
            </a:r>
            <a:r>
              <a:rPr lang="fr-FR" sz="2400" dirty="0">
                <a:latin typeface="Calibri" panose="020F0502020204030204" pitchFamily="34" charset="0"/>
                <a:ea typeface="Calibri" panose="020F0502020204030204" pitchFamily="34" charset="0"/>
                <a:cs typeface="Calibri" panose="020F0502020204030204" pitchFamily="34" charset="0"/>
              </a:rPr>
              <a:t>, avec des actions ciblées par quartiers</a:t>
            </a:r>
          </a:p>
          <a:p>
            <a:pPr marL="1028700" lvl="3"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Identification des zones à risques</a:t>
            </a:r>
          </a:p>
          <a:p>
            <a:pPr marL="1028700" lvl="3"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Signalétique – Plan pluriannuel de rénovation</a:t>
            </a:r>
          </a:p>
          <a:p>
            <a:pPr marL="1028700" lvl="3"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Dispositifs de ralentissement</a:t>
            </a:r>
          </a:p>
          <a:p>
            <a:pPr marL="1028700" lvl="3"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Vidéoprotection renforcée</a:t>
            </a:r>
          </a:p>
          <a:p>
            <a:pPr marL="1028700" lvl="3"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Trottoirs et éclairages</a:t>
            </a:r>
          </a:p>
          <a:p>
            <a:pPr marL="514350" lvl="1" indent="-285750">
              <a:buFont typeface="Arial" panose="020B0604020202020204" pitchFamily="34" charset="0"/>
              <a:buChar char="•"/>
            </a:pPr>
            <a:endParaRPr lang="fr-FR" sz="2400" dirty="0">
              <a:latin typeface="Calibri" panose="020F0502020204030204" pitchFamily="34" charset="0"/>
              <a:ea typeface="Calibri" panose="020F0502020204030204" pitchFamily="34" charset="0"/>
              <a:cs typeface="Calibri" panose="020F0502020204030204" pitchFamily="34" charset="0"/>
            </a:endParaRPr>
          </a:p>
          <a:p>
            <a:endParaRPr lang="fr-FR" sz="2400" dirty="0">
              <a:latin typeface="Calibri" panose="020F0502020204030204" pitchFamily="34" charset="0"/>
              <a:ea typeface="Calibri" panose="020F0502020204030204" pitchFamily="34" charset="0"/>
              <a:cs typeface="Calibri" panose="020F0502020204030204" pitchFamily="34" charset="0"/>
            </a:endParaRPr>
          </a:p>
        </p:txBody>
      </p:sp>
      <p:sp>
        <p:nvSpPr>
          <p:cNvPr id="2" name="Titre 1">
            <a:extLst>
              <a:ext uri="{FF2B5EF4-FFF2-40B4-BE49-F238E27FC236}">
                <a16:creationId xmlns:a16="http://schemas.microsoft.com/office/drawing/2014/main" id="{3DF90A5F-7EEE-4F5C-057D-5B8FA3A53C0A}"/>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Axes majeurs de notre projet</a:t>
            </a:r>
          </a:p>
        </p:txBody>
      </p:sp>
      <p:pic>
        <p:nvPicPr>
          <p:cNvPr id="5" name="Image 4" descr="Une image contenant texte, Police, Graphique, graphisme&#10;&#10;Le contenu généré par l’IA peut être incorrect.">
            <a:extLst>
              <a:ext uri="{FF2B5EF4-FFF2-40B4-BE49-F238E27FC236}">
                <a16:creationId xmlns:a16="http://schemas.microsoft.com/office/drawing/2014/main" id="{3AB088F9-A45B-CD87-32FD-91D733F6E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6" name="Espace réservé du contenu 2">
            <a:extLst>
              <a:ext uri="{FF2B5EF4-FFF2-40B4-BE49-F238E27FC236}">
                <a16:creationId xmlns:a16="http://schemas.microsoft.com/office/drawing/2014/main" id="{A17CE804-0BF4-363A-BE6D-34F1A02747F0}"/>
              </a:ext>
            </a:extLst>
          </p:cNvPr>
          <p:cNvSpPr txBox="1">
            <a:spLocks/>
          </p:cNvSpPr>
          <p:nvPr/>
        </p:nvSpPr>
        <p:spPr>
          <a:xfrm>
            <a:off x="539496" y="2115542"/>
            <a:ext cx="6993418" cy="410331"/>
          </a:xfrm>
          <a:prstGeom prst="rect">
            <a:avLst/>
          </a:prstGeom>
          <a:noFill/>
        </p:spPr>
        <p:txBody>
          <a:bodyPr vert="horz" lIns="91440" tIns="45720" rIns="91440" bIns="45720" rtlCol="0">
            <a:noAutofit/>
          </a:bodyPr>
          <a:lst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Mobilité, transports et sécurité routière</a:t>
            </a:r>
            <a:endParaRPr lang="fr-FR" sz="2800" dirty="0">
              <a:solidFill>
                <a:srgbClr val="DE8058"/>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461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 plein air, ciel, Véhicule terrestre&#10;&#10;Le contenu généré par l’IA peut être incorrect.">
            <a:extLst>
              <a:ext uri="{FF2B5EF4-FFF2-40B4-BE49-F238E27FC236}">
                <a16:creationId xmlns:a16="http://schemas.microsoft.com/office/drawing/2014/main" id="{8756DD33-428E-6AF4-394E-D2D981CF9B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3594" y="1978385"/>
            <a:ext cx="7481120" cy="4538930"/>
          </a:xfrm>
          <a:prstGeom prst="rect">
            <a:avLst/>
          </a:prstGeom>
        </p:spPr>
      </p:pic>
      <p:sp>
        <p:nvSpPr>
          <p:cNvPr id="9" name="Titre 1">
            <a:extLst>
              <a:ext uri="{FF2B5EF4-FFF2-40B4-BE49-F238E27FC236}">
                <a16:creationId xmlns:a16="http://schemas.microsoft.com/office/drawing/2014/main" id="{A613A7ED-8AC4-A7DA-C09D-958F65560065}"/>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Voies douces</a:t>
            </a:r>
          </a:p>
        </p:txBody>
      </p:sp>
      <p:pic>
        <p:nvPicPr>
          <p:cNvPr id="10" name="Image 9" descr="Une image contenant texte, Police, Graphique, graphisme&#10;&#10;Le contenu généré par l’IA peut être incorrect.">
            <a:extLst>
              <a:ext uri="{FF2B5EF4-FFF2-40B4-BE49-F238E27FC236}">
                <a16:creationId xmlns:a16="http://schemas.microsoft.com/office/drawing/2014/main" id="{838BFFF7-0895-96D6-7376-31003684E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Tree>
    <p:extLst>
      <p:ext uri="{BB962C8B-B14F-4D97-AF65-F5344CB8AC3E}">
        <p14:creationId xmlns:p14="http://schemas.microsoft.com/office/powerpoint/2010/main" val="2866706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B7E1D-4186-6D16-1FB6-A30531651F88}"/>
            </a:ext>
          </a:extLst>
        </p:cNvPr>
        <p:cNvGrpSpPr/>
        <p:nvPr/>
      </p:nvGrpSpPr>
      <p:grpSpPr>
        <a:xfrm>
          <a:off x="0" y="0"/>
          <a:ext cx="0" cy="0"/>
          <a:chOff x="0" y="0"/>
          <a:chExt cx="0" cy="0"/>
        </a:xfrm>
      </p:grpSpPr>
      <p:sp>
        <p:nvSpPr>
          <p:cNvPr id="9" name="Titre 1">
            <a:extLst>
              <a:ext uri="{FF2B5EF4-FFF2-40B4-BE49-F238E27FC236}">
                <a16:creationId xmlns:a16="http://schemas.microsoft.com/office/drawing/2014/main" id="{89D115CA-2A1D-BF80-5385-9753D4B4E5EF}"/>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Sécurité routière</a:t>
            </a:r>
          </a:p>
        </p:txBody>
      </p:sp>
      <p:pic>
        <p:nvPicPr>
          <p:cNvPr id="10" name="Image 9" descr="Une image contenant texte, Police, Graphique, graphisme&#10;&#10;Le contenu généré par l’IA peut être incorrect.">
            <a:extLst>
              <a:ext uri="{FF2B5EF4-FFF2-40B4-BE49-F238E27FC236}">
                <a16:creationId xmlns:a16="http://schemas.microsoft.com/office/drawing/2014/main" id="{97F77BD2-F869-D5D2-450E-D4EB96DF8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pic>
        <p:nvPicPr>
          <p:cNvPr id="6" name="Image 5" descr="Une image contenant plein air, ciel, voie, scène&#10;&#10;Le contenu généré par l’IA peut être incorrect.">
            <a:extLst>
              <a:ext uri="{FF2B5EF4-FFF2-40B4-BE49-F238E27FC236}">
                <a16:creationId xmlns:a16="http://schemas.microsoft.com/office/drawing/2014/main" id="{7DFA538A-F101-B4CE-D97A-238375A09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009" y="1553029"/>
            <a:ext cx="4015313" cy="5116286"/>
          </a:xfrm>
          <a:prstGeom prst="rect">
            <a:avLst/>
          </a:prstGeom>
        </p:spPr>
      </p:pic>
      <p:pic>
        <p:nvPicPr>
          <p:cNvPr id="8" name="Image 7" descr="Une image contenant plein air, ciel, Panneau de signalisation, signe&#10;&#10;Le contenu généré par l’IA peut être incorrect.">
            <a:extLst>
              <a:ext uri="{FF2B5EF4-FFF2-40B4-BE49-F238E27FC236}">
                <a16:creationId xmlns:a16="http://schemas.microsoft.com/office/drawing/2014/main" id="{89A7A9AC-2E04-B89E-A371-DE5BD8CBF7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01" y="2402822"/>
            <a:ext cx="5727899" cy="3892944"/>
          </a:xfrm>
          <a:prstGeom prst="rect">
            <a:avLst/>
          </a:prstGeom>
        </p:spPr>
      </p:pic>
    </p:spTree>
    <p:extLst>
      <p:ext uri="{BB962C8B-B14F-4D97-AF65-F5344CB8AC3E}">
        <p14:creationId xmlns:p14="http://schemas.microsoft.com/office/powerpoint/2010/main" val="135398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09E9A-DDA5-FF2F-F802-9B0A393378FB}"/>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27E97A-65BF-DE2F-9835-B184557BD441}"/>
              </a:ext>
            </a:extLst>
          </p:cNvPr>
          <p:cNvSpPr>
            <a:spLocks noGrp="1"/>
          </p:cNvSpPr>
          <p:nvPr>
            <p:ph idx="1"/>
          </p:nvPr>
        </p:nvSpPr>
        <p:spPr>
          <a:xfrm>
            <a:off x="539496" y="2582753"/>
            <a:ext cx="9421165" cy="3480785"/>
          </a:xfrm>
        </p:spPr>
        <p:txBody>
          <a:bodyPr>
            <a:normAutofit lnSpcReduction="10000"/>
          </a:bodyPr>
          <a:lstStyle/>
          <a:p>
            <a:pPr marL="514350" lvl="1" indent="-28575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Soutenir les artisans et TPE, les commerces, les savoir-faire locaux </a:t>
            </a:r>
            <a:r>
              <a:rPr lang="fr-FR" sz="2400" dirty="0">
                <a:latin typeface="Calibri" panose="020F0502020204030204" pitchFamily="34" charset="0"/>
                <a:ea typeface="Calibri" panose="020F0502020204030204" pitchFamily="34" charset="0"/>
                <a:cs typeface="Calibri" panose="020F0502020204030204" pitchFamily="34" charset="0"/>
              </a:rPr>
              <a:t>…</a:t>
            </a:r>
          </a:p>
          <a:p>
            <a:pPr marL="1028700" lvl="3" indent="-342900">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Valoriser les spécialités et les services locaux</a:t>
            </a:r>
          </a:p>
          <a:p>
            <a:pPr marL="514350" lvl="1" indent="-28575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Développer l’activité touristique </a:t>
            </a:r>
            <a:r>
              <a:rPr lang="fr-FR" sz="2400" dirty="0">
                <a:latin typeface="Calibri" panose="020F0502020204030204" pitchFamily="34" charset="0"/>
                <a:ea typeface="Calibri" panose="020F0502020204030204" pitchFamily="34" charset="0"/>
                <a:cs typeface="Calibri" panose="020F0502020204030204" pitchFamily="34" charset="0"/>
              </a:rPr>
              <a:t>avec ses acteurs locaux</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(Re)Dynamiser la </a:t>
            </a:r>
            <a:r>
              <a:rPr lang="fr-FR" sz="2400" b="1" dirty="0">
                <a:latin typeface="Calibri" panose="020F0502020204030204" pitchFamily="34" charset="0"/>
                <a:ea typeface="Calibri" panose="020F0502020204030204" pitchFamily="34" charset="0"/>
                <a:cs typeface="Calibri" panose="020F0502020204030204" pitchFamily="34" charset="0"/>
              </a:rPr>
              <a:t>zone industrielle des </a:t>
            </a:r>
            <a:r>
              <a:rPr lang="fr-FR" sz="2400" b="1" dirty="0" err="1">
                <a:latin typeface="Calibri" panose="020F0502020204030204" pitchFamily="34" charset="0"/>
                <a:ea typeface="Calibri" panose="020F0502020204030204" pitchFamily="34" charset="0"/>
                <a:cs typeface="Calibri" panose="020F0502020204030204" pitchFamily="34" charset="0"/>
              </a:rPr>
              <a:t>Poujeaux</a:t>
            </a:r>
            <a:endParaRPr lang="fr-FR" sz="2400" b="1" dirty="0">
              <a:latin typeface="Calibri" panose="020F0502020204030204" pitchFamily="34" charset="0"/>
              <a:ea typeface="Calibri" panose="020F0502020204030204" pitchFamily="34" charset="0"/>
              <a:cs typeface="Calibri" panose="020F0502020204030204" pitchFamily="34" charset="0"/>
            </a:endParaRPr>
          </a:p>
          <a:p>
            <a:pPr marL="1028700" lvl="3" indent="-342900">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Recenser les espaces inoccupés</a:t>
            </a:r>
          </a:p>
          <a:p>
            <a:pPr marL="1028700" lvl="3" indent="-342900">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Recenser les besoins des entreprises implantées</a:t>
            </a:r>
          </a:p>
          <a:p>
            <a:pPr marL="1028700" lvl="3" indent="-342900">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Rechercher de nouveaux partenaires (local, régional, national)</a:t>
            </a:r>
          </a:p>
          <a:p>
            <a:pPr marL="571500" lvl="1" indent="-34290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S’impliquer dans le dossier de réhabilitation de la friche </a:t>
            </a:r>
            <a:r>
              <a:rPr lang="fr-FR" sz="2400" dirty="0" err="1">
                <a:latin typeface="Calibri" panose="020F0502020204030204" pitchFamily="34" charset="0"/>
                <a:ea typeface="Calibri" panose="020F0502020204030204" pitchFamily="34" charset="0"/>
                <a:cs typeface="Calibri" panose="020F0502020204030204" pitchFamily="34" charset="0"/>
              </a:rPr>
              <a:t>Mabille</a:t>
            </a:r>
            <a:endParaRPr lang="fr-FR" sz="2400" dirty="0">
              <a:latin typeface="Calibri" panose="020F0502020204030204" pitchFamily="34" charset="0"/>
              <a:ea typeface="Calibri" panose="020F0502020204030204" pitchFamily="34" charset="0"/>
              <a:cs typeface="Calibri" panose="020F0502020204030204" pitchFamily="34" charset="0"/>
            </a:endParaRPr>
          </a:p>
          <a:p>
            <a:pPr marL="571500" lvl="1" indent="-34290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Créer un poste de référent Vie économique</a:t>
            </a:r>
            <a:endParaRPr lang="fr-FR" sz="2400" dirty="0">
              <a:latin typeface="Calibri" panose="020F0502020204030204" pitchFamily="34" charset="0"/>
              <a:ea typeface="Calibri" panose="020F0502020204030204" pitchFamily="34" charset="0"/>
              <a:cs typeface="Calibri" panose="020F0502020204030204" pitchFamily="34" charset="0"/>
            </a:endParaRPr>
          </a:p>
          <a:p>
            <a:endParaRPr lang="fr-FR" sz="2400"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endParaRPr lang="fr-FR" sz="2400" dirty="0">
              <a:latin typeface="Calibri" panose="020F0502020204030204" pitchFamily="34" charset="0"/>
              <a:ea typeface="Calibri" panose="020F0502020204030204" pitchFamily="34" charset="0"/>
              <a:cs typeface="Calibri" panose="020F0502020204030204" pitchFamily="34" charset="0"/>
            </a:endParaRPr>
          </a:p>
        </p:txBody>
      </p:sp>
      <p:sp>
        <p:nvSpPr>
          <p:cNvPr id="2" name="Titre 1">
            <a:extLst>
              <a:ext uri="{FF2B5EF4-FFF2-40B4-BE49-F238E27FC236}">
                <a16:creationId xmlns:a16="http://schemas.microsoft.com/office/drawing/2014/main" id="{D72F8A99-C501-02FE-D2A1-DA9B6D706DB0}"/>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a:solidFill>
                  <a:srgbClr val="008080"/>
                </a:solidFill>
                <a:latin typeface="Calibri" panose="020F0502020204030204" pitchFamily="34" charset="0"/>
                <a:ea typeface="Calibri" panose="020F0502020204030204" pitchFamily="34" charset="0"/>
                <a:cs typeface="Calibri" panose="020F0502020204030204" pitchFamily="34" charset="0"/>
              </a:rPr>
              <a:t>Axes majeurs de notre projet</a:t>
            </a:r>
            <a:endPar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age 4" descr="Une image contenant texte, Police, Graphique, graphisme&#10;&#10;Le contenu généré par l’IA peut être incorrect.">
            <a:extLst>
              <a:ext uri="{FF2B5EF4-FFF2-40B4-BE49-F238E27FC236}">
                <a16:creationId xmlns:a16="http://schemas.microsoft.com/office/drawing/2014/main" id="{6674F9D8-567B-EED9-C787-88760388D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6" name="Espace réservé du contenu 2">
            <a:extLst>
              <a:ext uri="{FF2B5EF4-FFF2-40B4-BE49-F238E27FC236}">
                <a16:creationId xmlns:a16="http://schemas.microsoft.com/office/drawing/2014/main" id="{49CB00A5-9086-A6F5-A70C-3887B4EAF8EE}"/>
              </a:ext>
            </a:extLst>
          </p:cNvPr>
          <p:cNvSpPr txBox="1">
            <a:spLocks/>
          </p:cNvSpPr>
          <p:nvPr/>
        </p:nvSpPr>
        <p:spPr>
          <a:xfrm>
            <a:off x="539496" y="2115542"/>
            <a:ext cx="5556504" cy="410331"/>
          </a:xfrm>
          <a:prstGeom prst="rect">
            <a:avLst/>
          </a:prstGeom>
          <a:noFill/>
        </p:spPr>
        <p:txBody>
          <a:bodyPr vert="horz" lIns="91440" tIns="45720" rIns="91440" bIns="45720" rtlCol="0">
            <a:noAutofit/>
          </a:bodyPr>
          <a:lst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Vie économique</a:t>
            </a:r>
            <a:endParaRPr lang="fr-FR" sz="2800" dirty="0">
              <a:solidFill>
                <a:srgbClr val="DE8058"/>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Graphique 11" descr="Usine contour">
            <a:extLst>
              <a:ext uri="{FF2B5EF4-FFF2-40B4-BE49-F238E27FC236}">
                <a16:creationId xmlns:a16="http://schemas.microsoft.com/office/drawing/2014/main" id="{CC5B833F-0309-EDAB-E23C-9F42C5791E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3545" y="4561114"/>
            <a:ext cx="1687287" cy="1687287"/>
          </a:xfrm>
          <a:prstGeom prst="rect">
            <a:avLst/>
          </a:prstGeom>
        </p:spPr>
      </p:pic>
      <p:pic>
        <p:nvPicPr>
          <p:cNvPr id="16" name="Image 15" descr="Une image contenant Graphique, Police, clipart, graphisme&#10;&#10;Le contenu généré par l’IA peut être incorrect.">
            <a:extLst>
              <a:ext uri="{FF2B5EF4-FFF2-40B4-BE49-F238E27FC236}">
                <a16:creationId xmlns:a16="http://schemas.microsoft.com/office/drawing/2014/main" id="{2541D158-9ED2-C245-2D8F-48010AC21CB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378800" y="1938226"/>
            <a:ext cx="1463167" cy="914479"/>
          </a:xfrm>
          <a:prstGeom prst="rect">
            <a:avLst/>
          </a:prstGeom>
        </p:spPr>
      </p:pic>
      <p:pic>
        <p:nvPicPr>
          <p:cNvPr id="7" name="Image 6" descr="Une image contenant fruit, plein air, vignoble, raisin&#10;&#10;Le contenu généré par l’IA peut être incorrect.">
            <a:extLst>
              <a:ext uri="{FF2B5EF4-FFF2-40B4-BE49-F238E27FC236}">
                <a16:creationId xmlns:a16="http://schemas.microsoft.com/office/drawing/2014/main" id="{5CBE7994-15AD-29FA-2C91-18C3E2F8A99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478783" y="3106863"/>
            <a:ext cx="2433213" cy="1368682"/>
          </a:xfrm>
          <a:prstGeom prst="rect">
            <a:avLst/>
          </a:prstGeom>
        </p:spPr>
      </p:pic>
    </p:spTree>
    <p:extLst>
      <p:ext uri="{BB962C8B-B14F-4D97-AF65-F5344CB8AC3E}">
        <p14:creationId xmlns:p14="http://schemas.microsoft.com/office/powerpoint/2010/main" val="44779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48806-CB7C-F256-E770-83DFE57EDEBE}"/>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901819-9A9C-F313-1F50-DEF720F1D2C9}"/>
              </a:ext>
            </a:extLst>
          </p:cNvPr>
          <p:cNvSpPr>
            <a:spLocks noGrp="1"/>
          </p:cNvSpPr>
          <p:nvPr>
            <p:ph idx="1"/>
          </p:nvPr>
        </p:nvSpPr>
        <p:spPr>
          <a:xfrm>
            <a:off x="539496" y="2586830"/>
            <a:ext cx="11113008" cy="3587130"/>
          </a:xfrm>
        </p:spPr>
        <p:txBody>
          <a:bodyPr>
            <a:normAutofit/>
          </a:bodyPr>
          <a:lstStyle/>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Renforcer la collaboration entre les familles, l’équipe enseignante, la commune et les partenaires locaux</a:t>
            </a:r>
          </a:p>
          <a:p>
            <a:pPr marL="514350" lvl="1" indent="-285750">
              <a:buFont typeface="Arial" panose="020B0604020202020204" pitchFamily="34" charset="0"/>
              <a:buChar char="•"/>
            </a:pPr>
            <a:r>
              <a:rPr lang="fr-FR" sz="2400" noProof="0" dirty="0">
                <a:latin typeface="Calibri" panose="020F0502020204030204" pitchFamily="34" charset="0"/>
                <a:ea typeface="Calibri" panose="020F0502020204030204" pitchFamily="34" charset="0"/>
                <a:cs typeface="Calibri" panose="020F0502020204030204" pitchFamily="34" charset="0"/>
              </a:rPr>
              <a:t>Développer</a:t>
            </a:r>
            <a:r>
              <a:rPr lang="en-US" sz="2400" dirty="0">
                <a:latin typeface="Calibri" panose="020F0502020204030204" pitchFamily="34" charset="0"/>
                <a:ea typeface="Calibri" panose="020F0502020204030204" pitchFamily="34" charset="0"/>
                <a:cs typeface="Calibri" panose="020F0502020204030204" pitchFamily="34" charset="0"/>
              </a:rPr>
              <a:t> le </a:t>
            </a:r>
            <a:r>
              <a:rPr lang="en-US" sz="2400" b="1" dirty="0">
                <a:latin typeface="Calibri" panose="020F0502020204030204" pitchFamily="34" charset="0"/>
                <a:ea typeface="Calibri" panose="020F0502020204030204" pitchFamily="34" charset="0"/>
                <a:cs typeface="Calibri" panose="020F0502020204030204" pitchFamily="34" charset="0"/>
              </a:rPr>
              <a:t>Projet Éducatif de Territoire </a:t>
            </a:r>
            <a:r>
              <a:rPr lang="en-US" sz="2400" dirty="0">
                <a:latin typeface="Calibri" panose="020F0502020204030204" pitchFamily="34" charset="0"/>
                <a:ea typeface="Calibri" panose="020F0502020204030204" pitchFamily="34" charset="0"/>
                <a:cs typeface="Calibri" panose="020F0502020204030204" pitchFamily="34" charset="0"/>
              </a:rPr>
              <a:t>(PEDT) inclusif, cohérent et partagé</a:t>
            </a:r>
          </a:p>
          <a:p>
            <a:pPr marL="5143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Favoriser le bien-</a:t>
            </a:r>
            <a:r>
              <a:rPr lang="en-US" sz="2400" dirty="0" err="1">
                <a:latin typeface="Calibri" panose="020F0502020204030204" pitchFamily="34" charset="0"/>
                <a:ea typeface="Calibri" panose="020F0502020204030204" pitchFamily="34" charset="0"/>
                <a:cs typeface="Calibri" panose="020F0502020204030204" pitchFamily="34" charset="0"/>
              </a:rPr>
              <a:t>être</a:t>
            </a:r>
            <a:r>
              <a:rPr lang="en-US" sz="2400" dirty="0">
                <a:latin typeface="Calibri" panose="020F0502020204030204" pitchFamily="34" charset="0"/>
                <a:ea typeface="Calibri" panose="020F0502020204030204" pitchFamily="34" charset="0"/>
                <a:cs typeface="Calibri" panose="020F0502020204030204" pitchFamily="34" charset="0"/>
              </a:rPr>
              <a:t>, la prévention, et l’éveil citoyen des jeunes</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Poursuivre et renforcer la </a:t>
            </a:r>
            <a:r>
              <a:rPr lang="fr-FR" sz="2400" b="1" dirty="0">
                <a:latin typeface="Calibri" panose="020F0502020204030204" pitchFamily="34" charset="0"/>
                <a:ea typeface="Calibri" panose="020F0502020204030204" pitchFamily="34" charset="0"/>
                <a:cs typeface="Calibri" panose="020F0502020204030204" pitchFamily="34" charset="0"/>
              </a:rPr>
              <a:t>démarche engagée en faveur de la qualité des repas en restauration scolaire</a:t>
            </a:r>
            <a:r>
              <a:rPr lang="fr-FR" sz="2400" dirty="0">
                <a:latin typeface="Calibri" panose="020F0502020204030204" pitchFamily="34" charset="0"/>
                <a:ea typeface="Calibri" panose="020F0502020204030204" pitchFamily="34" charset="0"/>
                <a:cs typeface="Calibri" panose="020F0502020204030204" pitchFamily="34" charset="0"/>
              </a:rPr>
              <a:t> pour favoriser une alimentation saine, équilibrée et </a:t>
            </a:r>
            <a:r>
              <a:rPr lang="fr-FR" sz="2400" b="1" dirty="0">
                <a:latin typeface="Calibri" panose="020F0502020204030204" pitchFamily="34" charset="0"/>
                <a:ea typeface="Calibri" panose="020F0502020204030204" pitchFamily="34" charset="0"/>
                <a:cs typeface="Calibri" panose="020F0502020204030204" pitchFamily="34" charset="0"/>
              </a:rPr>
              <a:t>locale</a:t>
            </a:r>
          </a:p>
          <a:p>
            <a:pPr marL="514350" lvl="1" indent="-28575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Sensibiliser les jeunes </a:t>
            </a:r>
            <a:r>
              <a:rPr lang="en-US" sz="2400" dirty="0">
                <a:latin typeface="Calibri" panose="020F0502020204030204" pitchFamily="34" charset="0"/>
                <a:ea typeface="Calibri" panose="020F0502020204030204" pitchFamily="34" charset="0"/>
                <a:cs typeface="Calibri" panose="020F0502020204030204" pitchFamily="34" charset="0"/>
              </a:rPr>
              <a:t>à la nutrition, la santé et le respect de l’environnement</a:t>
            </a:r>
          </a:p>
          <a:p>
            <a:pPr marL="514350" lvl="1"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Renforcer </a:t>
            </a:r>
            <a:r>
              <a:rPr lang="en-US" sz="2400" dirty="0" err="1">
                <a:latin typeface="Calibri" panose="020F0502020204030204" pitchFamily="34" charset="0"/>
                <a:ea typeface="Calibri" panose="020F0502020204030204" pitchFamily="34" charset="0"/>
                <a:cs typeface="Calibri" panose="020F0502020204030204" pitchFamily="34" charset="0"/>
              </a:rPr>
              <a:t>l’entretien</a:t>
            </a:r>
            <a:r>
              <a:rPr lang="en-US" sz="2400" dirty="0">
                <a:latin typeface="Calibri" panose="020F0502020204030204" pitchFamily="34" charset="0"/>
                <a:ea typeface="Calibri" panose="020F0502020204030204" pitchFamily="34" charset="0"/>
                <a:cs typeface="Calibri" panose="020F0502020204030204" pitchFamily="34" charset="0"/>
              </a:rPr>
              <a:t> des infrastructures </a:t>
            </a:r>
            <a:r>
              <a:rPr lang="en-US" sz="2400" dirty="0" err="1">
                <a:latin typeface="Calibri" panose="020F0502020204030204" pitchFamily="34" charset="0"/>
                <a:ea typeface="Calibri" panose="020F0502020204030204" pitchFamily="34" charset="0"/>
                <a:cs typeface="Calibri" panose="020F0502020204030204" pitchFamily="34" charset="0"/>
              </a:rPr>
              <a:t>scolaires</a:t>
            </a:r>
            <a:r>
              <a:rPr lang="en-US" sz="2400" dirty="0">
                <a:latin typeface="Calibri" panose="020F0502020204030204" pitchFamily="34" charset="0"/>
                <a:ea typeface="Calibri" panose="020F0502020204030204" pitchFamily="34" charset="0"/>
                <a:cs typeface="Calibri" panose="020F0502020204030204" pitchFamily="34" charset="0"/>
              </a:rPr>
              <a:t> et </a:t>
            </a:r>
            <a:r>
              <a:rPr lang="en-US" sz="2400" dirty="0" err="1">
                <a:latin typeface="Calibri" panose="020F0502020204030204" pitchFamily="34" charset="0"/>
                <a:ea typeface="Calibri" panose="020F0502020204030204" pitchFamily="34" charset="0"/>
                <a:cs typeface="Calibri" panose="020F0502020204030204" pitchFamily="34" charset="0"/>
              </a:rPr>
              <a:t>améliorer</a:t>
            </a:r>
            <a:r>
              <a:rPr lang="en-US" sz="2400" dirty="0">
                <a:latin typeface="Calibri" panose="020F0502020204030204" pitchFamily="34" charset="0"/>
                <a:ea typeface="Calibri" panose="020F0502020204030204" pitchFamily="34" charset="0"/>
                <a:cs typeface="Calibri" panose="020F0502020204030204" pitchFamily="34" charset="0"/>
              </a:rPr>
              <a:t> le </a:t>
            </a:r>
            <a:r>
              <a:rPr lang="en-US" sz="2400" dirty="0" err="1">
                <a:latin typeface="Calibri" panose="020F0502020204030204" pitchFamily="34" charset="0"/>
                <a:ea typeface="Calibri" panose="020F0502020204030204" pitchFamily="34" charset="0"/>
                <a:cs typeface="Calibri" panose="020F0502020204030204" pitchFamily="34" charset="0"/>
              </a:rPr>
              <a:t>confort</a:t>
            </a:r>
            <a:r>
              <a:rPr lang="en-US" sz="2400" dirty="0">
                <a:latin typeface="Calibri" panose="020F0502020204030204" pitchFamily="34" charset="0"/>
                <a:ea typeface="Calibri" panose="020F0502020204030204" pitchFamily="34" charset="0"/>
                <a:cs typeface="Calibri" panose="020F0502020204030204" pitchFamily="34" charset="0"/>
              </a:rPr>
              <a:t> des enfants (</a:t>
            </a:r>
            <a:r>
              <a:rPr lang="en-US" sz="2400" b="1" dirty="0" err="1">
                <a:latin typeface="Calibri" panose="020F0502020204030204" pitchFamily="34" charset="0"/>
                <a:ea typeface="Calibri" panose="020F0502020204030204" pitchFamily="34" charset="0"/>
                <a:cs typeface="Calibri" panose="020F0502020204030204" pitchFamily="34" charset="0"/>
              </a:rPr>
              <a:t>végétalisation</a:t>
            </a:r>
            <a:r>
              <a:rPr lang="en-US" sz="2400" b="1" dirty="0">
                <a:latin typeface="Calibri" panose="020F0502020204030204" pitchFamily="34" charset="0"/>
                <a:ea typeface="Calibri" panose="020F0502020204030204" pitchFamily="34" charset="0"/>
                <a:cs typeface="Calibri" panose="020F0502020204030204" pitchFamily="34" charset="0"/>
              </a:rPr>
              <a:t> de la </a:t>
            </a:r>
            <a:r>
              <a:rPr lang="en-US" sz="2400" b="1" dirty="0" err="1">
                <a:latin typeface="Calibri" panose="020F0502020204030204" pitchFamily="34" charset="0"/>
                <a:ea typeface="Calibri" panose="020F0502020204030204" pitchFamily="34" charset="0"/>
                <a:cs typeface="Calibri" panose="020F0502020204030204" pitchFamily="34" charset="0"/>
              </a:rPr>
              <a:t>cour</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isolation</a:t>
            </a:r>
            <a:r>
              <a:rPr lang="en-US" sz="2400" dirty="0">
                <a:latin typeface="Calibri" panose="020F0502020204030204" pitchFamily="34" charset="0"/>
                <a:ea typeface="Calibri" panose="020F0502020204030204" pitchFamily="34" charset="0"/>
                <a:cs typeface="Calibri" panose="020F0502020204030204" pitchFamily="34" charset="0"/>
              </a:rPr>
              <a:t> …)</a:t>
            </a:r>
          </a:p>
          <a:p>
            <a:pPr marL="514350" lvl="1" indent="-285750">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lvl="2"/>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797FCEED-DBD6-4272-63D0-F80AE896B356}"/>
              </a:ext>
            </a:extLst>
          </p:cNvPr>
          <p:cNvSpPr txBox="1">
            <a:spLocks/>
          </p:cNvSpPr>
          <p:nvPr/>
        </p:nvSpPr>
        <p:spPr>
          <a:xfrm>
            <a:off x="2728277" y="761510"/>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a:solidFill>
                  <a:srgbClr val="008080"/>
                </a:solidFill>
                <a:latin typeface="Calibri" panose="020F0502020204030204" pitchFamily="34" charset="0"/>
                <a:ea typeface="Calibri" panose="020F0502020204030204" pitchFamily="34" charset="0"/>
                <a:cs typeface="Calibri" panose="020F0502020204030204" pitchFamily="34" charset="0"/>
              </a:rPr>
              <a:t>Axes majeurs de notre projet</a:t>
            </a:r>
            <a:endPar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Image 6" descr="Une image contenant texte, Police, Graphique, graphisme&#10;&#10;Le contenu généré par l’IA peut être incorrect.">
            <a:extLst>
              <a:ext uri="{FF2B5EF4-FFF2-40B4-BE49-F238E27FC236}">
                <a16:creationId xmlns:a16="http://schemas.microsoft.com/office/drawing/2014/main" id="{BC083B66-763A-C845-3FFD-78CC40C8E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4" name="Espace réservé du contenu 2">
            <a:extLst>
              <a:ext uri="{FF2B5EF4-FFF2-40B4-BE49-F238E27FC236}">
                <a16:creationId xmlns:a16="http://schemas.microsoft.com/office/drawing/2014/main" id="{14CB51FB-1271-E5E0-50B5-504C59C2016A}"/>
              </a:ext>
            </a:extLst>
          </p:cNvPr>
          <p:cNvSpPr txBox="1">
            <a:spLocks/>
          </p:cNvSpPr>
          <p:nvPr/>
        </p:nvSpPr>
        <p:spPr>
          <a:xfrm>
            <a:off x="539496" y="2115542"/>
            <a:ext cx="5556504" cy="410331"/>
          </a:xfrm>
          <a:prstGeom prst="rect">
            <a:avLst/>
          </a:prstGeom>
          <a:noFill/>
        </p:spPr>
        <p:txBody>
          <a:bodyPr vert="horz" lIns="91440" tIns="45720" rIns="91440" bIns="45720" rtlCol="0">
            <a:noAutofit/>
          </a:bodyPr>
          <a:lst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Éducation - Jeunesse</a:t>
            </a:r>
            <a:endParaRPr lang="fr-FR" sz="2800" dirty="0">
              <a:solidFill>
                <a:srgbClr val="DE8058"/>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048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12991-F829-5C47-B069-B35A459A14F3}"/>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0E1C58F-51CC-3590-D92C-59A77CF872DB}"/>
              </a:ext>
            </a:extLst>
          </p:cNvPr>
          <p:cNvSpPr>
            <a:spLocks noGrp="1"/>
          </p:cNvSpPr>
          <p:nvPr>
            <p:ph idx="1"/>
          </p:nvPr>
        </p:nvSpPr>
        <p:spPr>
          <a:xfrm>
            <a:off x="539496" y="2525873"/>
            <a:ext cx="11113008" cy="3761256"/>
          </a:xfrm>
        </p:spPr>
        <p:txBody>
          <a:bodyPr>
            <a:normAutofit/>
          </a:bodyPr>
          <a:lstStyle/>
          <a:p>
            <a:pPr marL="571500" lvl="1" indent="-34290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Maintien du programme culturel municipal existant </a:t>
            </a:r>
          </a:p>
          <a:p>
            <a:pPr marL="571500" lvl="1" indent="-34290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Soutien aux animations et partenariats de la bibliothèque municipale</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Gestion simplifiée des salles et des ressources mises à disposition des associations</a:t>
            </a:r>
          </a:p>
          <a:p>
            <a:pPr marL="514350" lvl="1" indent="-28575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Calendrier commun des manifestations</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Réunion annuelle avec chacune (participation aux AG et manifestations)</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Etat des lieux des bâtiments et matériels mis à disposition</a:t>
            </a:r>
          </a:p>
          <a:p>
            <a:pPr marL="1028700" lvl="3" indent="-342900">
              <a:buFont typeface="Courier New" panose="02070309020205020404" pitchFamily="49" charset="0"/>
              <a:buChar char="o"/>
            </a:pPr>
            <a:r>
              <a:rPr lang="fr-FR" sz="2400" b="1" dirty="0">
                <a:latin typeface="Calibri" panose="020F0502020204030204" pitchFamily="34" charset="0"/>
                <a:ea typeface="Calibri" panose="020F0502020204030204" pitchFamily="34" charset="0"/>
                <a:cs typeface="Calibri" panose="020F0502020204030204" pitchFamily="34" charset="0"/>
              </a:rPr>
              <a:t>Mutualisation des besoins </a:t>
            </a:r>
          </a:p>
          <a:p>
            <a:pPr marL="1028700" lvl="3" indent="-342900">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Outil de communication sur l’agenda des manifestations</a:t>
            </a:r>
          </a:p>
          <a:p>
            <a:pPr marL="571500" lvl="1" indent="-34290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Création d’un </a:t>
            </a:r>
            <a:r>
              <a:rPr lang="fr-FR" sz="2400" b="1" dirty="0">
                <a:latin typeface="Calibri" panose="020F0502020204030204" pitchFamily="34" charset="0"/>
                <a:ea typeface="Calibri" panose="020F0502020204030204" pitchFamily="34" charset="0"/>
                <a:cs typeface="Calibri" panose="020F0502020204030204" pitchFamily="34" charset="0"/>
              </a:rPr>
              <a:t>poste de référent pour le Sport</a:t>
            </a:r>
            <a:r>
              <a:rPr lang="fr-FR" sz="2400" dirty="0">
                <a:latin typeface="Calibri" panose="020F0502020204030204" pitchFamily="34" charset="0"/>
                <a:ea typeface="Calibri" panose="020F0502020204030204" pitchFamily="34" charset="0"/>
                <a:cs typeface="Calibri" panose="020F0502020204030204" pitchFamily="34" charset="0"/>
              </a:rPr>
              <a:t>, interlocuteur dédié</a:t>
            </a:r>
          </a:p>
          <a:p>
            <a:pPr lvl="1"/>
            <a:endParaRPr lang="fr-FR"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DAFA8CE5-1351-E3B4-935B-1B7DBCEA0496}"/>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a:solidFill>
                  <a:srgbClr val="008080"/>
                </a:solidFill>
                <a:latin typeface="Calibri" panose="020F0502020204030204" pitchFamily="34" charset="0"/>
                <a:ea typeface="Calibri" panose="020F0502020204030204" pitchFamily="34" charset="0"/>
                <a:cs typeface="Calibri" panose="020F0502020204030204" pitchFamily="34" charset="0"/>
              </a:rPr>
              <a:t>Axes majeurs de notre projet</a:t>
            </a:r>
            <a:endPar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Image 6" descr="Une image contenant texte, Police, Graphique, graphisme&#10;&#10;Le contenu généré par l’IA peut être incorrect.">
            <a:extLst>
              <a:ext uri="{FF2B5EF4-FFF2-40B4-BE49-F238E27FC236}">
                <a16:creationId xmlns:a16="http://schemas.microsoft.com/office/drawing/2014/main" id="{7A53DBA8-8335-2238-E686-9620BC8D9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4" name="Espace réservé du contenu 2">
            <a:extLst>
              <a:ext uri="{FF2B5EF4-FFF2-40B4-BE49-F238E27FC236}">
                <a16:creationId xmlns:a16="http://schemas.microsoft.com/office/drawing/2014/main" id="{2249DEBC-14A9-1AF3-5272-B1618C26ADC3}"/>
              </a:ext>
            </a:extLst>
          </p:cNvPr>
          <p:cNvSpPr txBox="1">
            <a:spLocks/>
          </p:cNvSpPr>
          <p:nvPr/>
        </p:nvSpPr>
        <p:spPr>
          <a:xfrm>
            <a:off x="539496" y="2115542"/>
            <a:ext cx="5556504" cy="410331"/>
          </a:xfrm>
          <a:prstGeom prst="rect">
            <a:avLst/>
          </a:prstGeom>
          <a:noFill/>
        </p:spPr>
        <p:txBody>
          <a:bodyPr vert="horz" lIns="91440" tIns="45720" rIns="91440" bIns="45720" rtlCol="0">
            <a:noAutofit/>
          </a:bodyPr>
          <a:lst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Vie culturelle et associative </a:t>
            </a:r>
            <a:endParaRPr lang="fr-FR" sz="2800" dirty="0">
              <a:solidFill>
                <a:srgbClr val="DE8058"/>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2744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BFB3D-B045-E47C-FF3E-B1D261BA6DB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59D765-0440-493D-0753-D9B1A620A25F}"/>
              </a:ext>
            </a:extLst>
          </p:cNvPr>
          <p:cNvSpPr>
            <a:spLocks noGrp="1"/>
          </p:cNvSpPr>
          <p:nvPr>
            <p:ph idx="1"/>
          </p:nvPr>
        </p:nvSpPr>
        <p:spPr>
          <a:xfrm>
            <a:off x="539496" y="2525872"/>
            <a:ext cx="9612086" cy="2666613"/>
          </a:xfrm>
        </p:spPr>
        <p:txBody>
          <a:bodyPr>
            <a:noAutofit/>
          </a:bodyPr>
          <a:lstStyle/>
          <a:p>
            <a:pPr marL="514350" lvl="1" indent="-285750">
              <a:lnSpc>
                <a:spcPct val="110000"/>
              </a:lnSpc>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Renforcer les compétences </a:t>
            </a:r>
            <a:r>
              <a:rPr lang="fr-FR" sz="2400" dirty="0">
                <a:latin typeface="Calibri" panose="020F0502020204030204" pitchFamily="34" charset="0"/>
                <a:ea typeface="Calibri" panose="020F0502020204030204" pitchFamily="34" charset="0"/>
                <a:cs typeface="Calibri" panose="020F0502020204030204" pitchFamily="34" charset="0"/>
              </a:rPr>
              <a:t>des agents municipaux par un programme de formation continue</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Améliorer les conditions de travail </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Encourager l’investissement au travail</a:t>
            </a:r>
          </a:p>
          <a:p>
            <a:pPr marL="514350" lvl="1" indent="-285750">
              <a:buFont typeface="Arial" panose="020B0604020202020204" pitchFamily="34" charset="0"/>
              <a:buChar char="•"/>
            </a:pPr>
            <a:endParaRPr lang="fr-FR" sz="2400" b="1" dirty="0">
              <a:latin typeface="Calibri" panose="020F0502020204030204" pitchFamily="34" charset="0"/>
              <a:ea typeface="Calibri" panose="020F0502020204030204" pitchFamily="34" charset="0"/>
              <a:cs typeface="Calibri" panose="020F0502020204030204" pitchFamily="34" charset="0"/>
            </a:endParaRPr>
          </a:p>
          <a:p>
            <a:pPr lvl="1"/>
            <a:r>
              <a:rPr lang="fr-FR" sz="2400" b="1" dirty="0">
                <a:latin typeface="Calibri" panose="020F0502020204030204" pitchFamily="34" charset="0"/>
                <a:ea typeface="Calibri" panose="020F0502020204030204" pitchFamily="34" charset="0"/>
                <a:cs typeface="Calibri" panose="020F0502020204030204" pitchFamily="34" charset="0"/>
              </a:rPr>
              <a:t>Pour améliorer la qualité du service public</a:t>
            </a:r>
            <a:endParaRPr lang="fr-FR" sz="2400" dirty="0">
              <a:latin typeface="Calibri" panose="020F0502020204030204" pitchFamily="34" charset="0"/>
              <a:ea typeface="Calibri" panose="020F0502020204030204" pitchFamily="34" charset="0"/>
              <a:cs typeface="Calibri" panose="020F0502020204030204" pitchFamily="34" charset="0"/>
            </a:endParaRPr>
          </a:p>
          <a:p>
            <a:endParaRPr lang="fr-FR" sz="2400"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endParaRPr lang="fr-FR"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CB15591A-955F-FC08-745E-1B7B95B9FB24}"/>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a:solidFill>
                  <a:srgbClr val="008080"/>
                </a:solidFill>
                <a:latin typeface="Calibri" panose="020F0502020204030204" pitchFamily="34" charset="0"/>
                <a:ea typeface="Calibri" panose="020F0502020204030204" pitchFamily="34" charset="0"/>
                <a:cs typeface="Calibri" panose="020F0502020204030204" pitchFamily="34" charset="0"/>
              </a:rPr>
              <a:t>Axes majeurs de notre projet</a:t>
            </a:r>
            <a:endPar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Image 6" descr="Une image contenant texte, Police, Graphique, graphisme&#10;&#10;Le contenu généré par l’IA peut être incorrect.">
            <a:extLst>
              <a:ext uri="{FF2B5EF4-FFF2-40B4-BE49-F238E27FC236}">
                <a16:creationId xmlns:a16="http://schemas.microsoft.com/office/drawing/2014/main" id="{F0A9F8C4-CA35-BA95-462A-75C953674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4" name="Espace réservé du contenu 2">
            <a:extLst>
              <a:ext uri="{FF2B5EF4-FFF2-40B4-BE49-F238E27FC236}">
                <a16:creationId xmlns:a16="http://schemas.microsoft.com/office/drawing/2014/main" id="{808CC827-FF38-94E2-AFA2-F98CFE35E7D3}"/>
              </a:ext>
            </a:extLst>
          </p:cNvPr>
          <p:cNvSpPr txBox="1">
            <a:spLocks/>
          </p:cNvSpPr>
          <p:nvPr/>
        </p:nvSpPr>
        <p:spPr>
          <a:xfrm>
            <a:off x="539495" y="2115542"/>
            <a:ext cx="6492675" cy="410331"/>
          </a:xfrm>
          <a:prstGeom prst="rect">
            <a:avLst/>
          </a:prstGeom>
          <a:noFill/>
        </p:spPr>
        <p:txBody>
          <a:bodyPr vert="horz" lIns="91440" tIns="45720" rIns="91440" bIns="45720" rtlCol="0">
            <a:noAutofit/>
          </a:bodyPr>
          <a:lst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Personnel municipal et service public</a:t>
            </a:r>
            <a:endParaRPr lang="fr-FR" sz="2800" dirty="0">
              <a:solidFill>
                <a:srgbClr val="DE8058"/>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9485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CEB71C-7182-774C-DF06-37E2031861DA}"/>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descr="Une image contenant fenêtre, plein air, bâtiment, façade&#10;&#10;Le contenu généré par l’IA peut être incorrect.">
            <a:extLst>
              <a:ext uri="{FF2B5EF4-FFF2-40B4-BE49-F238E27FC236}">
                <a16:creationId xmlns:a16="http://schemas.microsoft.com/office/drawing/2014/main" id="{83608EA3-2156-5E9C-4996-332869C0BC8B}"/>
              </a:ext>
            </a:extLst>
          </p:cNvPr>
          <p:cNvPicPr>
            <a:picLocks noChangeAspect="1"/>
          </p:cNvPicPr>
          <p:nvPr/>
        </p:nvPicPr>
        <p:blipFill>
          <a:blip r:embed="rId3">
            <a:extLst>
              <a:ext uri="{28A0092B-C50C-407E-A947-70E740481C1C}">
                <a14:useLocalDpi xmlns:a14="http://schemas.microsoft.com/office/drawing/2010/main" val="0"/>
              </a:ext>
            </a:extLst>
          </a:blip>
          <a:srcRect l="8611" r="4675"/>
          <a:stretch>
            <a:fillRect/>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D3DE687-23D6-C9E5-7178-FFA5266BEFAD}"/>
              </a:ext>
            </a:extLst>
          </p:cNvPr>
          <p:cNvSpPr>
            <a:spLocks noGrp="1"/>
          </p:cNvSpPr>
          <p:nvPr>
            <p:ph type="title"/>
          </p:nvPr>
        </p:nvSpPr>
        <p:spPr>
          <a:xfrm>
            <a:off x="5312230" y="589524"/>
            <a:ext cx="6433456" cy="941161"/>
          </a:xfrm>
          <a:noFill/>
        </p:spPr>
        <p:txBody>
          <a:bodyPr vert="horz" lIns="91440" tIns="45720" rIns="91440" bIns="45720" rtlCol="0" anchor="ctr">
            <a:normAutofit/>
          </a:bodyPr>
          <a:lstStyle/>
          <a:p>
            <a:pPr algn="r"/>
            <a:r>
              <a:rPr lang="en-US" sz="4000" b="1" dirty="0">
                <a:latin typeface="+mn-lt"/>
              </a:rPr>
              <a:t>Déroulement de la Réunion</a:t>
            </a:r>
          </a:p>
        </p:txBody>
      </p:sp>
      <p:sp>
        <p:nvSpPr>
          <p:cNvPr id="3" name="Espace réservé du contenu 2">
            <a:extLst>
              <a:ext uri="{FF2B5EF4-FFF2-40B4-BE49-F238E27FC236}">
                <a16:creationId xmlns:a16="http://schemas.microsoft.com/office/drawing/2014/main" id="{204B5550-5582-8DE4-B574-2064ECCC072F}"/>
              </a:ext>
            </a:extLst>
          </p:cNvPr>
          <p:cNvSpPr>
            <a:spLocks noGrp="1"/>
          </p:cNvSpPr>
          <p:nvPr>
            <p:ph sz="quarter" idx="19"/>
            <p:extLst>
              <p:ext uri="{E7BDC344-281C-4309-B0C6-D0EE65EED2A8}">
                <p202:designPr xmlns:p202="http://schemas.microsoft.com/office/powerpoint/2020/02/main">
                  <p202:designTagLst>
                    <p202:designTag name="ARCH:1:CLS" val="BulletedText"/>
                  </p202:designTagLst>
                </p202:designPr>
              </p:ext>
            </p:extLst>
          </p:nvPr>
        </p:nvSpPr>
        <p:spPr>
          <a:xfrm>
            <a:off x="7064829" y="1900800"/>
            <a:ext cx="4846778" cy="4587085"/>
          </a:xfrm>
        </p:spPr>
        <p:txBody>
          <a:bodyPr vert="horz" lIns="91440" tIns="45720" rIns="91440" bIns="45720" rtlCol="0">
            <a:noAutofit/>
          </a:bodyPr>
          <a:lstStyle/>
          <a:p>
            <a:pPr marL="274320" indent="-228600">
              <a:spcBef>
                <a:spcPts val="1000"/>
              </a:spcBef>
              <a:buFont typeface="Arial" panose="020B0604020202020204" pitchFamily="34" charset="0"/>
              <a:buChar char="•"/>
            </a:pPr>
            <a:endParaRPr lang="en-US" dirty="0">
              <a:effectLst/>
            </a:endParaRPr>
          </a:p>
          <a:p>
            <a:pPr marL="274320" indent="-228600">
              <a:buFont typeface="Arial" panose="020B0604020202020204" pitchFamily="34" charset="0"/>
              <a:buChar char="•"/>
            </a:pPr>
            <a:r>
              <a:rPr lang="en-US" dirty="0" err="1"/>
              <a:t>Présentation</a:t>
            </a:r>
            <a:r>
              <a:rPr lang="en-US" dirty="0"/>
              <a:t> de </a:t>
            </a:r>
            <a:r>
              <a:rPr lang="en-US" dirty="0" err="1"/>
              <a:t>l’équipe</a:t>
            </a:r>
            <a:endParaRPr lang="en-US" dirty="0"/>
          </a:p>
          <a:p>
            <a:pPr marL="274320" indent="-228600">
              <a:spcBef>
                <a:spcPts val="1000"/>
              </a:spcBef>
              <a:buFont typeface="Arial" panose="020B0604020202020204" pitchFamily="34" charset="0"/>
              <a:buChar char="•"/>
            </a:pPr>
            <a:r>
              <a:rPr lang="en-US" dirty="0" err="1"/>
              <a:t>Présentation</a:t>
            </a:r>
            <a:r>
              <a:rPr lang="en-US" dirty="0"/>
              <a:t> de nos valeurs</a:t>
            </a:r>
            <a:endParaRPr lang="en-US" dirty="0">
              <a:effectLst/>
            </a:endParaRPr>
          </a:p>
          <a:p>
            <a:pPr marL="274320" indent="-228600">
              <a:spcBef>
                <a:spcPts val="1000"/>
              </a:spcBef>
              <a:buFont typeface="Arial" panose="020B0604020202020204" pitchFamily="34" charset="0"/>
              <a:buChar char="•"/>
            </a:pPr>
            <a:r>
              <a:rPr lang="en-US" dirty="0">
                <a:effectLst/>
              </a:rPr>
              <a:t>Axes principaux de notre projet municipal</a:t>
            </a:r>
          </a:p>
          <a:p>
            <a:pPr marL="274320" indent="-228600">
              <a:spcBef>
                <a:spcPts val="1000"/>
              </a:spcBef>
              <a:buFont typeface="Arial" panose="020B0604020202020204" pitchFamily="34" charset="0"/>
              <a:buChar char="•"/>
            </a:pPr>
            <a:r>
              <a:rPr lang="en-US" dirty="0"/>
              <a:t>Engagements</a:t>
            </a:r>
            <a:endParaRPr lang="en-US" dirty="0">
              <a:effectLst/>
            </a:endParaRPr>
          </a:p>
          <a:p>
            <a:pPr marL="274320" indent="-228600">
              <a:spcBef>
                <a:spcPts val="1000"/>
              </a:spcBef>
              <a:buFont typeface="Arial" panose="020B0604020202020204" pitchFamily="34" charset="0"/>
              <a:buChar char="•"/>
            </a:pPr>
            <a:r>
              <a:rPr lang="en-US" dirty="0">
                <a:effectLst/>
              </a:rPr>
              <a:t>Questions / Réponses</a:t>
            </a:r>
          </a:p>
          <a:p>
            <a:pPr marL="274320" indent="-228600">
              <a:spcBef>
                <a:spcPts val="1000"/>
              </a:spcBef>
              <a:buFont typeface="Arial" panose="020B0604020202020204" pitchFamily="34" charset="0"/>
              <a:buChar char="•"/>
            </a:pPr>
            <a:r>
              <a:rPr lang="en-US" dirty="0"/>
              <a:t>Verre de l’amitié</a:t>
            </a:r>
            <a:endParaRPr lang="en-US" dirty="0">
              <a:effectLst/>
            </a:endParaRPr>
          </a:p>
        </p:txBody>
      </p:sp>
      <p:pic>
        <p:nvPicPr>
          <p:cNvPr id="4" name="Image 3" descr="Une image contenant texte, Police, Graphique, graphisme&#10;&#10;Le contenu généré par l’IA peut être incorrect.">
            <a:extLst>
              <a:ext uri="{FF2B5EF4-FFF2-40B4-BE49-F238E27FC236}">
                <a16:creationId xmlns:a16="http://schemas.microsoft.com/office/drawing/2014/main" id="{E64509C2-1D0B-B689-A1E4-4700FB24B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Tree>
    <p:extLst>
      <p:ext uri="{BB962C8B-B14F-4D97-AF65-F5344CB8AC3E}">
        <p14:creationId xmlns:p14="http://schemas.microsoft.com/office/powerpoint/2010/main" val="3140757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6E6C4-F662-9C48-6D82-06BDE5AD8D34}"/>
              </a:ext>
            </a:extLst>
          </p:cNvPr>
          <p:cNvSpPr>
            <a:spLocks noGrp="1"/>
          </p:cNvSpPr>
          <p:nvPr>
            <p:ph type="title"/>
          </p:nvPr>
        </p:nvSpPr>
        <p:spPr>
          <a:xfrm>
            <a:off x="2732314" y="794461"/>
            <a:ext cx="8920190" cy="849793"/>
          </a:xfrm>
          <a:noFill/>
        </p:spPr>
        <p:txBody>
          <a:bodyPr>
            <a:normAutofit/>
          </a:body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Zoom sur le budget communal 2025</a:t>
            </a:r>
          </a:p>
        </p:txBody>
      </p:sp>
      <p:sp>
        <p:nvSpPr>
          <p:cNvPr id="3" name="Espace réservé du contenu 2">
            <a:extLst>
              <a:ext uri="{FF2B5EF4-FFF2-40B4-BE49-F238E27FC236}">
                <a16:creationId xmlns:a16="http://schemas.microsoft.com/office/drawing/2014/main" id="{91FB97CB-46CA-F63F-8739-9E3C2F4899D4}"/>
              </a:ext>
            </a:extLst>
          </p:cNvPr>
          <p:cNvSpPr>
            <a:spLocks noGrp="1"/>
          </p:cNvSpPr>
          <p:nvPr>
            <p:ph idx="1"/>
          </p:nvPr>
        </p:nvSpPr>
        <p:spPr>
          <a:xfrm>
            <a:off x="539496" y="1644254"/>
            <a:ext cx="11013670" cy="4807441"/>
          </a:xfrm>
        </p:spPr>
        <p:txBody>
          <a:bodyPr>
            <a:normAutofit/>
          </a:bodyPr>
          <a:lstStyle/>
          <a:p>
            <a:pPr marL="342900" indent="-342900">
              <a:buFont typeface="Courier New" panose="02070309020205020404" pitchFamily="49" charset="0"/>
              <a:buChar char="o"/>
            </a:pPr>
            <a:endParaRPr lang="fr-FR" sz="2400"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Recettes de fonctionnement 2025</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Impôts et taxes					environ  1 500 000€</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Fiscalité locale</a:t>
            </a:r>
            <a:r>
              <a:rPr lang="fr-FR" sz="2800" dirty="0">
                <a:latin typeface="Calibri" panose="020F0502020204030204" pitchFamily="34" charset="0"/>
                <a:ea typeface="Calibri" panose="020F0502020204030204" pitchFamily="34" charset="0"/>
                <a:cs typeface="Calibri" panose="020F0502020204030204" pitchFamily="34" charset="0"/>
              </a:rPr>
              <a:t>	</a:t>
            </a:r>
            <a:r>
              <a:rPr lang="fr-FR" sz="2000" dirty="0">
                <a:latin typeface="Calibri" panose="020F0502020204030204" pitchFamily="34" charset="0"/>
                <a:ea typeface="Calibri" panose="020F0502020204030204" pitchFamily="34" charset="0"/>
                <a:cs typeface="Calibri" panose="020F0502020204030204" pitchFamily="34" charset="0"/>
              </a:rPr>
              <a:t>avec les </a:t>
            </a:r>
            <a:r>
              <a:rPr lang="fr-FR" sz="2000" dirty="0">
                <a:solidFill>
                  <a:srgbClr val="008080"/>
                </a:solidFill>
                <a:latin typeface="Calibri" panose="020F0502020204030204" pitchFamily="34" charset="0"/>
                <a:ea typeface="Calibri" panose="020F0502020204030204" pitchFamily="34" charset="0"/>
                <a:cs typeface="Calibri" panose="020F0502020204030204" pitchFamily="34" charset="0"/>
              </a:rPr>
              <a:t>taux 2025 </a:t>
            </a:r>
            <a:r>
              <a:rPr lang="fr-FR" sz="2000" dirty="0">
                <a:latin typeface="Calibri" panose="020F0502020204030204" pitchFamily="34" charset="0"/>
                <a:ea typeface="Calibri" panose="020F0502020204030204" pitchFamily="34" charset="0"/>
                <a:cs typeface="Calibri" panose="020F0502020204030204" pitchFamily="34" charset="0"/>
              </a:rPr>
              <a:t>x </a:t>
            </a:r>
            <a:r>
              <a:rPr lang="fr-FR" sz="2000" dirty="0">
                <a:solidFill>
                  <a:srgbClr val="DE8058"/>
                </a:solidFill>
                <a:latin typeface="Calibri" panose="020F0502020204030204" pitchFamily="34" charset="0"/>
                <a:ea typeface="Calibri" panose="020F0502020204030204" pitchFamily="34" charset="0"/>
                <a:cs typeface="Calibri" panose="020F0502020204030204" pitchFamily="34" charset="0"/>
              </a:rPr>
              <a:t>base de l’état</a:t>
            </a:r>
            <a:r>
              <a:rPr lang="fr-FR" sz="2000" dirty="0">
                <a:latin typeface="Calibri" panose="020F0502020204030204" pitchFamily="34" charset="0"/>
                <a:ea typeface="Calibri" panose="020F0502020204030204" pitchFamily="34" charset="0"/>
                <a:cs typeface="Calibri" panose="020F0502020204030204" pitchFamily="34" charset="0"/>
              </a:rPr>
              <a:t>	</a:t>
            </a:r>
            <a:r>
              <a:rPr lang="fr-FR" sz="2400" dirty="0">
                <a:latin typeface="Calibri" panose="020F0502020204030204" pitchFamily="34" charset="0"/>
                <a:ea typeface="Calibri" panose="020F0502020204030204" pitchFamily="34" charset="0"/>
                <a:cs typeface="Calibri" panose="020F0502020204030204" pitchFamily="34" charset="0"/>
              </a:rPr>
              <a:t>environ  1 800 000€</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Dotations et subventions 			environ     370 000€	</a:t>
            </a:r>
          </a:p>
          <a:p>
            <a:pPr marL="514350" lvl="1" indent="-285750">
              <a:buFont typeface="Arial" panose="020B0604020202020204" pitchFamily="34" charset="0"/>
              <a:buChar char="•"/>
            </a:pPr>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Dépenses de fonctionnement 2025</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Charges de fonctionnement général		environ  1 191 000€</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Charges de Personnel 				environ  2 345 000€</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Charges de gestion </a:t>
            </a:r>
            <a:r>
              <a:rPr lang="fr-FR" sz="2000" dirty="0">
                <a:latin typeface="Calibri" panose="020F0502020204030204" pitchFamily="34" charset="0"/>
                <a:ea typeface="Calibri" panose="020F0502020204030204" pitchFamily="34" charset="0"/>
                <a:cs typeface="Calibri" panose="020F0502020204030204" pitchFamily="34" charset="0"/>
              </a:rPr>
              <a:t>(</a:t>
            </a:r>
            <a:r>
              <a:rPr lang="fr-FR" sz="1600" dirty="0">
                <a:latin typeface="Calibri" panose="020F0502020204030204" pitchFamily="34" charset="0"/>
                <a:ea typeface="Calibri" panose="020F0502020204030204" pitchFamily="34" charset="0"/>
                <a:cs typeface="Calibri" panose="020F0502020204030204" pitchFamily="34" charset="0"/>
              </a:rPr>
              <a:t>subventions asso, indemnités élus</a:t>
            </a:r>
            <a:r>
              <a:rPr lang="fr-FR" sz="2000" dirty="0">
                <a:latin typeface="Calibri" panose="020F0502020204030204" pitchFamily="34" charset="0"/>
                <a:ea typeface="Calibri" panose="020F0502020204030204" pitchFamily="34" charset="0"/>
                <a:cs typeface="Calibri" panose="020F0502020204030204" pitchFamily="34" charset="0"/>
              </a:rPr>
              <a:t>)</a:t>
            </a:r>
            <a:r>
              <a:rPr lang="fr-FR" sz="2400" dirty="0">
                <a:latin typeface="Calibri" panose="020F0502020204030204" pitchFamily="34" charset="0"/>
                <a:ea typeface="Calibri" panose="020F0502020204030204" pitchFamily="34" charset="0"/>
                <a:cs typeface="Calibri" panose="020F0502020204030204" pitchFamily="34" charset="0"/>
              </a:rPr>
              <a:t>	environ     405 000€</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Intérêts d’emprunt				environ       62 000€</a:t>
            </a:r>
          </a:p>
        </p:txBody>
      </p:sp>
      <p:pic>
        <p:nvPicPr>
          <p:cNvPr id="4" name="Image 3" descr="Une image contenant texte, Police, Graphique, graphisme&#10;&#10;Le contenu généré par l’IA peut être incorrect.">
            <a:extLst>
              <a:ext uri="{FF2B5EF4-FFF2-40B4-BE49-F238E27FC236}">
                <a16:creationId xmlns:a16="http://schemas.microsoft.com/office/drawing/2014/main" id="{848A6164-5434-651A-4F62-CED44ED2E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Tree>
    <p:extLst>
      <p:ext uri="{BB962C8B-B14F-4D97-AF65-F5344CB8AC3E}">
        <p14:creationId xmlns:p14="http://schemas.microsoft.com/office/powerpoint/2010/main" val="2225917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B4AE1-4B4A-C43C-DF22-AB9F838FBBF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B382478-461F-B237-880F-D8076023662F}"/>
              </a:ext>
            </a:extLst>
          </p:cNvPr>
          <p:cNvSpPr>
            <a:spLocks noGrp="1"/>
          </p:cNvSpPr>
          <p:nvPr>
            <p:ph type="title"/>
          </p:nvPr>
        </p:nvSpPr>
        <p:spPr>
          <a:xfrm>
            <a:off x="2732314" y="794461"/>
            <a:ext cx="8920190" cy="849793"/>
          </a:xfrm>
          <a:noFill/>
        </p:spPr>
        <p:txBody>
          <a:bodyPr>
            <a:normAutofit/>
          </a:body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Zoom sur le budget communal 2025</a:t>
            </a:r>
          </a:p>
        </p:txBody>
      </p:sp>
      <p:sp>
        <p:nvSpPr>
          <p:cNvPr id="3" name="Espace réservé du contenu 2">
            <a:extLst>
              <a:ext uri="{FF2B5EF4-FFF2-40B4-BE49-F238E27FC236}">
                <a16:creationId xmlns:a16="http://schemas.microsoft.com/office/drawing/2014/main" id="{D9C09E45-ECA2-ADCE-FD55-706F97B19305}"/>
              </a:ext>
            </a:extLst>
          </p:cNvPr>
          <p:cNvSpPr>
            <a:spLocks noGrp="1"/>
          </p:cNvSpPr>
          <p:nvPr>
            <p:ph idx="1"/>
          </p:nvPr>
        </p:nvSpPr>
        <p:spPr>
          <a:xfrm>
            <a:off x="539495" y="1644254"/>
            <a:ext cx="11372111" cy="4807441"/>
          </a:xfrm>
        </p:spPr>
        <p:txBody>
          <a:bodyPr>
            <a:normAutofit lnSpcReduction="10000"/>
          </a:bodyPr>
          <a:lstStyle/>
          <a:p>
            <a:pPr marL="342900" indent="-342900">
              <a:buFont typeface="Courier New" panose="02070309020205020404" pitchFamily="49" charset="0"/>
              <a:buChar char="o"/>
            </a:pPr>
            <a:endParaRPr lang="fr-FR" sz="2400"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Investissements 2025</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Recettes		environ 3 066 000€</a:t>
            </a:r>
          </a:p>
          <a:p>
            <a:pPr marL="1200150" lvl="4"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Dont 					133 700€ restant à réaliser</a:t>
            </a:r>
          </a:p>
          <a:p>
            <a:pPr marL="1200150" lvl="4"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Subventions 				242 000€, dont 134 000€ reste à 								      réaliser	</a:t>
            </a:r>
          </a:p>
          <a:p>
            <a:pPr marL="1200150" lvl="4"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Emprunt					957 000€</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Dépenses</a:t>
            </a:r>
            <a:r>
              <a:rPr lang="fr-FR" sz="2800" dirty="0">
                <a:latin typeface="Calibri" panose="020F0502020204030204" pitchFamily="34" charset="0"/>
                <a:ea typeface="Calibri" panose="020F0502020204030204" pitchFamily="34" charset="0"/>
                <a:cs typeface="Calibri" panose="020F0502020204030204" pitchFamily="34" charset="0"/>
              </a:rPr>
              <a:t>	</a:t>
            </a:r>
            <a:r>
              <a:rPr lang="fr-FR" sz="2400" dirty="0">
                <a:latin typeface="Calibri" panose="020F0502020204030204" pitchFamily="34" charset="0"/>
                <a:ea typeface="Calibri" panose="020F0502020204030204" pitchFamily="34" charset="0"/>
                <a:cs typeface="Calibri" panose="020F0502020204030204" pitchFamily="34" charset="0"/>
              </a:rPr>
              <a:t>environ 3 066 000€</a:t>
            </a:r>
          </a:p>
          <a:p>
            <a:pPr marL="1200150" lvl="4"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Gymnase				environ 50 000€</a:t>
            </a:r>
          </a:p>
          <a:p>
            <a:pPr marL="1200150" lvl="4"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Voies douces				490 000€, phase 1 en cours</a:t>
            </a:r>
          </a:p>
          <a:p>
            <a:pPr lvl="5" indent="0">
              <a:buNone/>
            </a:pPr>
            <a:r>
              <a:rPr lang="fr-FR" sz="2800" dirty="0">
                <a:latin typeface="Calibri" panose="020F0502020204030204" pitchFamily="34" charset="0"/>
                <a:ea typeface="Calibri" panose="020F0502020204030204" pitchFamily="34" charset="0"/>
                <a:cs typeface="Calibri" panose="020F0502020204030204" pitchFamily="34" charset="0"/>
              </a:rPr>
              <a:t>		           			</a:t>
            </a:r>
            <a:r>
              <a:rPr lang="fr-FR" sz="2400" dirty="0">
                <a:latin typeface="Calibri" panose="020F0502020204030204" pitchFamily="34" charset="0"/>
                <a:ea typeface="Calibri" panose="020F0502020204030204" pitchFamily="34" charset="0"/>
                <a:cs typeface="Calibri" panose="020F0502020204030204" pitchFamily="34" charset="0"/>
              </a:rPr>
              <a:t>591 000€, phase 2 </a:t>
            </a:r>
          </a:p>
          <a:p>
            <a:pPr lvl="5" indent="0">
              <a:buNone/>
            </a:pPr>
            <a:r>
              <a:rPr lang="fr-FR" sz="2400" dirty="0">
                <a:latin typeface="Calibri" panose="020F0502020204030204" pitchFamily="34" charset="0"/>
                <a:ea typeface="Calibri" panose="020F0502020204030204" pitchFamily="34" charset="0"/>
                <a:cs typeface="Calibri" panose="020F0502020204030204" pitchFamily="34" charset="0"/>
              </a:rPr>
              <a:t>					575 000€ phase 3</a:t>
            </a:r>
          </a:p>
        </p:txBody>
      </p:sp>
      <p:pic>
        <p:nvPicPr>
          <p:cNvPr id="4" name="Image 3" descr="Une image contenant texte, Police, Graphique, graphisme&#10;&#10;Le contenu généré par l’IA peut être incorrect.">
            <a:extLst>
              <a:ext uri="{FF2B5EF4-FFF2-40B4-BE49-F238E27FC236}">
                <a16:creationId xmlns:a16="http://schemas.microsoft.com/office/drawing/2014/main" id="{CF0AE0ED-EC50-A88E-45E2-254FE63E4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Tree>
    <p:extLst>
      <p:ext uri="{BB962C8B-B14F-4D97-AF65-F5344CB8AC3E}">
        <p14:creationId xmlns:p14="http://schemas.microsoft.com/office/powerpoint/2010/main" val="4005217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4FC5D-5BA3-36F8-0D59-75C7798131D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0C8F81D-3C97-633B-25A3-D00219264806}"/>
              </a:ext>
            </a:extLst>
          </p:cNvPr>
          <p:cNvSpPr>
            <a:spLocks noGrp="1"/>
          </p:cNvSpPr>
          <p:nvPr>
            <p:ph type="title"/>
          </p:nvPr>
        </p:nvSpPr>
        <p:spPr>
          <a:xfrm>
            <a:off x="2732314" y="794461"/>
            <a:ext cx="8920190" cy="849793"/>
          </a:xfrm>
          <a:noFill/>
        </p:spPr>
        <p:txBody>
          <a:bodyPr>
            <a:normAutofit/>
          </a:body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Zoom sur le budget communal 2025</a:t>
            </a:r>
          </a:p>
        </p:txBody>
      </p:sp>
      <p:sp>
        <p:nvSpPr>
          <p:cNvPr id="3" name="Espace réservé du contenu 2">
            <a:extLst>
              <a:ext uri="{FF2B5EF4-FFF2-40B4-BE49-F238E27FC236}">
                <a16:creationId xmlns:a16="http://schemas.microsoft.com/office/drawing/2014/main" id="{AF0F61B9-542E-83C4-054B-D84EB9015199}"/>
              </a:ext>
            </a:extLst>
          </p:cNvPr>
          <p:cNvSpPr>
            <a:spLocks noGrp="1"/>
          </p:cNvSpPr>
          <p:nvPr>
            <p:ph idx="1"/>
          </p:nvPr>
        </p:nvSpPr>
        <p:spPr>
          <a:xfrm>
            <a:off x="539495" y="1915886"/>
            <a:ext cx="11372111" cy="4535809"/>
          </a:xfrm>
        </p:spPr>
        <p:txBody>
          <a:bodyPr>
            <a:normAutofit/>
          </a:bodyPr>
          <a:lstStyle/>
          <a:p>
            <a:pPr marL="342900" indent="-342900">
              <a:buFont typeface="Courier New" panose="02070309020205020404" pitchFamily="49" charset="0"/>
              <a:buChar char="o"/>
            </a:pPr>
            <a:endParaRPr lang="fr-FR" sz="2400"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Emprunts</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10 emprunts auprès de 5 organismes financiers</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Échéances :</a:t>
            </a:r>
          </a:p>
          <a:p>
            <a:pPr marL="1200150" lvl="4"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Entre 6 et 17 ans</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Taux fixe sauf pour un prêt</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Taux d’intérêt (début contrat) compris entre 0,6% et 4,42%</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Total emprunté					3 970 602 €</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Capital à rembourser </a:t>
            </a:r>
            <a:r>
              <a:rPr lang="fr-FR" sz="2000" dirty="0">
                <a:latin typeface="Calibri" panose="020F0502020204030204" pitchFamily="34" charset="0"/>
                <a:ea typeface="Calibri" panose="020F0502020204030204" pitchFamily="34" charset="0"/>
                <a:cs typeface="Calibri" panose="020F0502020204030204" pitchFamily="34" charset="0"/>
              </a:rPr>
              <a:t>au 01/01/25</a:t>
            </a:r>
            <a:r>
              <a:rPr lang="fr-FR" sz="2400" dirty="0">
                <a:latin typeface="Calibri" panose="020F0502020204030204" pitchFamily="34" charset="0"/>
                <a:ea typeface="Calibri" panose="020F0502020204030204" pitchFamily="34" charset="0"/>
                <a:cs typeface="Calibri" panose="020F0502020204030204" pitchFamily="34" charset="0"/>
              </a:rPr>
              <a:t>		2 482 287 € </a:t>
            </a:r>
          </a:p>
          <a:p>
            <a:pPr marL="742950" lvl="2" indent="-285750">
              <a:buFont typeface="Arial" panose="020B0604020202020204" pitchFamily="34" charset="0"/>
              <a:buChar char="•"/>
            </a:pPr>
            <a:endParaRPr lang="fr-FR"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Image 3" descr="Une image contenant texte, Police, Graphique, graphisme&#10;&#10;Le contenu généré par l’IA peut être incorrect.">
            <a:extLst>
              <a:ext uri="{FF2B5EF4-FFF2-40B4-BE49-F238E27FC236}">
                <a16:creationId xmlns:a16="http://schemas.microsoft.com/office/drawing/2014/main" id="{EDE1979B-3787-D988-4E54-F944245FB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Tree>
    <p:extLst>
      <p:ext uri="{BB962C8B-B14F-4D97-AF65-F5344CB8AC3E}">
        <p14:creationId xmlns:p14="http://schemas.microsoft.com/office/powerpoint/2010/main" val="969877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557B5-1846-3629-B15F-417BCF0F2778}"/>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B0E913-4BD9-0F74-4C98-A9A83BC7D57A}"/>
              </a:ext>
            </a:extLst>
          </p:cNvPr>
          <p:cNvSpPr>
            <a:spLocks noGrp="1"/>
          </p:cNvSpPr>
          <p:nvPr>
            <p:ph idx="1"/>
          </p:nvPr>
        </p:nvSpPr>
        <p:spPr>
          <a:xfrm>
            <a:off x="718457" y="2057400"/>
            <a:ext cx="11048999" cy="4509656"/>
          </a:xfrm>
        </p:spPr>
        <p:txBody>
          <a:bodyPr>
            <a:normAutofit/>
          </a:bodyPr>
          <a:lstStyle/>
          <a:p>
            <a:pPr marL="285750"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Promouvoir </a:t>
            </a:r>
            <a:r>
              <a:rPr lang="fr-FR" sz="2400" b="1" dirty="0">
                <a:latin typeface="Calibri" panose="020F0502020204030204" pitchFamily="34" charset="0"/>
                <a:ea typeface="Calibri" panose="020F0502020204030204" pitchFamily="34" charset="0"/>
                <a:cs typeface="Calibri" panose="020F0502020204030204" pitchFamily="34" charset="0"/>
              </a:rPr>
              <a:t>l’attractivité de notre territoire</a:t>
            </a:r>
            <a:r>
              <a:rPr lang="fr-FR" sz="2400" dirty="0">
                <a:latin typeface="Calibri" panose="020F0502020204030204" pitchFamily="34" charset="0"/>
                <a:ea typeface="Calibri" panose="020F0502020204030204" pitchFamily="34" charset="0"/>
                <a:cs typeface="Calibri" panose="020F0502020204030204" pitchFamily="34" charset="0"/>
              </a:rPr>
              <a:t>, pour favoriser l’emploi et l’économie de la commune</a:t>
            </a:r>
          </a:p>
          <a:p>
            <a:pPr marL="285750"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Promouvoir une </a:t>
            </a:r>
            <a:r>
              <a:rPr lang="fr-FR" sz="2400" b="1" dirty="0">
                <a:latin typeface="Calibri" panose="020F0502020204030204" pitchFamily="34" charset="0"/>
                <a:ea typeface="Calibri" panose="020F0502020204030204" pitchFamily="34" charset="0"/>
                <a:cs typeface="Calibri" panose="020F0502020204030204" pitchFamily="34" charset="0"/>
              </a:rPr>
              <a:t>politique municipale tournée vers l’inclusion</a:t>
            </a:r>
          </a:p>
          <a:p>
            <a:pPr marL="285750"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Garantir aux habitants de la commune </a:t>
            </a:r>
            <a:r>
              <a:rPr lang="fr-FR" sz="2400" b="1" dirty="0">
                <a:latin typeface="Calibri" panose="020F0502020204030204" pitchFamily="34" charset="0"/>
                <a:ea typeface="Calibri" panose="020F0502020204030204" pitchFamily="34" charset="0"/>
                <a:cs typeface="Calibri" panose="020F0502020204030204" pitchFamily="34" charset="0"/>
              </a:rPr>
              <a:t>la place économique, culturelle et associative qui lui revient au sein de la CCVA</a:t>
            </a:r>
          </a:p>
          <a:p>
            <a:pPr marL="285750" lvl="0"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Être à </a:t>
            </a:r>
            <a:r>
              <a:rPr lang="fr-FR" sz="2400" b="1" dirty="0">
                <a:latin typeface="Calibri" panose="020F0502020204030204" pitchFamily="34" charset="0"/>
                <a:ea typeface="Calibri" panose="020F0502020204030204" pitchFamily="34" charset="0"/>
                <a:cs typeface="Calibri" panose="020F0502020204030204" pitchFamily="34" charset="0"/>
              </a:rPr>
              <a:t>l’écoute des jeunes</a:t>
            </a:r>
          </a:p>
          <a:p>
            <a:pPr marL="800100" lvl="2" indent="-342900">
              <a:buFont typeface="Courier New" panose="02070309020205020404" pitchFamily="49" charset="0"/>
              <a:buChar char="o"/>
            </a:pPr>
            <a:r>
              <a:rPr lang="fr-FR" sz="2200" dirty="0">
                <a:latin typeface="Calibri" panose="020F0502020204030204" pitchFamily="34" charset="0"/>
                <a:ea typeface="Calibri" panose="020F0502020204030204" pitchFamily="34" charset="0"/>
                <a:cs typeface="Calibri" panose="020F0502020204030204" pitchFamily="34" charset="0"/>
              </a:rPr>
              <a:t>Constituer un</a:t>
            </a:r>
            <a:r>
              <a:rPr lang="fr-FR" sz="2200" dirty="0">
                <a:solidFill>
                  <a:srgbClr val="008080"/>
                </a:solidFill>
                <a:latin typeface="Calibri" panose="020F0502020204030204" pitchFamily="34" charset="0"/>
                <a:ea typeface="Calibri" panose="020F0502020204030204" pitchFamily="34" charset="0"/>
                <a:cs typeface="Calibri" panose="020F0502020204030204" pitchFamily="34" charset="0"/>
              </a:rPr>
              <a:t> Conseil des jeunes, </a:t>
            </a:r>
            <a:r>
              <a:rPr lang="fr-FR" sz="2200" dirty="0">
                <a:latin typeface="Calibri" panose="020F0502020204030204" pitchFamily="34" charset="0"/>
                <a:ea typeface="Calibri" panose="020F0502020204030204" pitchFamily="34" charset="0"/>
                <a:cs typeface="Calibri" panose="020F0502020204030204" pitchFamily="34" charset="0"/>
              </a:rPr>
              <a:t>piloté par un des conseillers</a:t>
            </a:r>
          </a:p>
          <a:p>
            <a:pPr marL="1257300" lvl="4" indent="-342900">
              <a:buFont typeface="Courier New" panose="02070309020205020404" pitchFamily="49" charset="0"/>
              <a:buChar char="o"/>
            </a:pPr>
            <a:r>
              <a:rPr lang="fr-FR" sz="2200" dirty="0">
                <a:latin typeface="Calibri" panose="020F0502020204030204" pitchFamily="34" charset="0"/>
                <a:ea typeface="Calibri" panose="020F0502020204030204" pitchFamily="34" charset="0"/>
                <a:cs typeface="Calibri" panose="020F0502020204030204" pitchFamily="34" charset="0"/>
              </a:rPr>
              <a:t>Présenter 1 projet dédié aux adolescents</a:t>
            </a:r>
          </a:p>
          <a:p>
            <a:pPr marL="285750" lvl="0"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Être à </a:t>
            </a:r>
            <a:r>
              <a:rPr lang="fr-FR" sz="2400" b="1" dirty="0">
                <a:latin typeface="Calibri" panose="020F0502020204030204" pitchFamily="34" charset="0"/>
                <a:ea typeface="Calibri" panose="020F0502020204030204" pitchFamily="34" charset="0"/>
                <a:cs typeface="Calibri" panose="020F0502020204030204" pitchFamily="34" charset="0"/>
              </a:rPr>
              <a:t>l’écoute des seniors </a:t>
            </a:r>
            <a:r>
              <a:rPr lang="fr-FR" sz="2400" dirty="0">
                <a:latin typeface="Calibri" panose="020F0502020204030204" pitchFamily="34" charset="0"/>
                <a:ea typeface="Calibri" panose="020F0502020204030204" pitchFamily="34" charset="0"/>
                <a:cs typeface="Calibri" panose="020F0502020204030204" pitchFamily="34" charset="0"/>
              </a:rPr>
              <a:t>(mobilité, soins, accompagnement)</a:t>
            </a:r>
            <a:endParaRPr lang="fr-FR" sz="2400" b="1" dirty="0">
              <a:latin typeface="Calibri" panose="020F0502020204030204" pitchFamily="34" charset="0"/>
              <a:ea typeface="Calibri" panose="020F0502020204030204" pitchFamily="34" charset="0"/>
              <a:cs typeface="Calibri" panose="020F0502020204030204" pitchFamily="34" charset="0"/>
            </a:endParaRPr>
          </a:p>
          <a:p>
            <a:pPr marL="800100" lvl="2" indent="-342900">
              <a:buFont typeface="Courier New" panose="02070309020205020404" pitchFamily="49" charset="0"/>
              <a:buChar char="o"/>
            </a:pPr>
            <a:r>
              <a:rPr lang="fr-FR" sz="2200" dirty="0">
                <a:latin typeface="Calibri" panose="020F0502020204030204" pitchFamily="34" charset="0"/>
                <a:ea typeface="Calibri" panose="020F0502020204030204" pitchFamily="34" charset="0"/>
                <a:cs typeface="Calibri" panose="020F0502020204030204" pitchFamily="34" charset="0"/>
              </a:rPr>
              <a:t>Formation</a:t>
            </a:r>
            <a:r>
              <a:rPr lang="fr-FR" sz="2200" dirty="0">
                <a:solidFill>
                  <a:srgbClr val="008080"/>
                </a:solidFill>
                <a:latin typeface="Calibri" panose="020F0502020204030204" pitchFamily="34" charset="0"/>
                <a:ea typeface="Calibri" panose="020F0502020204030204" pitchFamily="34" charset="0"/>
                <a:cs typeface="Calibri" panose="020F0502020204030204" pitchFamily="34" charset="0"/>
              </a:rPr>
              <a:t> </a:t>
            </a:r>
            <a:r>
              <a:rPr lang="fr-FR" sz="2200" dirty="0">
                <a:latin typeface="Calibri" panose="020F0502020204030204" pitchFamily="34" charset="0"/>
                <a:ea typeface="Calibri" panose="020F0502020204030204" pitchFamily="34" charset="0"/>
                <a:cs typeface="Calibri" panose="020F0502020204030204" pitchFamily="34" charset="0"/>
              </a:rPr>
              <a:t>d’un</a:t>
            </a:r>
            <a:r>
              <a:rPr lang="fr-FR" sz="2200" dirty="0">
                <a:solidFill>
                  <a:srgbClr val="008080"/>
                </a:solidFill>
                <a:latin typeface="Calibri" panose="020F0502020204030204" pitchFamily="34" charset="0"/>
                <a:ea typeface="Calibri" panose="020F0502020204030204" pitchFamily="34" charset="0"/>
                <a:cs typeface="Calibri" panose="020F0502020204030204" pitchFamily="34" charset="0"/>
              </a:rPr>
              <a:t> Conseil des Sages</a:t>
            </a:r>
          </a:p>
          <a:p>
            <a:pPr marL="1257300" lvl="4" indent="-342900">
              <a:buFont typeface="Courier New" panose="02070309020205020404" pitchFamily="49" charset="0"/>
              <a:buChar char="o"/>
            </a:pPr>
            <a:r>
              <a:rPr lang="fr-FR" sz="2200" dirty="0">
                <a:latin typeface="Calibri" panose="020F0502020204030204" pitchFamily="34" charset="0"/>
                <a:ea typeface="Calibri" panose="020F0502020204030204" pitchFamily="34" charset="0"/>
                <a:cs typeface="Calibri" panose="020F0502020204030204" pitchFamily="34" charset="0"/>
              </a:rPr>
              <a:t>Programme</a:t>
            </a:r>
            <a:r>
              <a:rPr lang="fr-FR" sz="2200" dirty="0">
                <a:solidFill>
                  <a:srgbClr val="008080"/>
                </a:solidFill>
                <a:latin typeface="Calibri" panose="020F0502020204030204" pitchFamily="34" charset="0"/>
                <a:ea typeface="Calibri" panose="020F0502020204030204" pitchFamily="34" charset="0"/>
                <a:cs typeface="Calibri" panose="020F0502020204030204" pitchFamily="34" charset="0"/>
              </a:rPr>
              <a:t> Bien Vieillir dans sa ville</a:t>
            </a:r>
          </a:p>
          <a:p>
            <a:pPr marL="285750" indent="-285750">
              <a:buFont typeface="Arial" panose="020B0604020202020204" pitchFamily="34" charset="0"/>
              <a:buChar char="•"/>
            </a:pPr>
            <a:endParaRPr lang="fr-FR" sz="2400" b="1" dirty="0">
              <a:latin typeface="Calibri" panose="020F0502020204030204" pitchFamily="34" charset="0"/>
              <a:ea typeface="Calibri" panose="020F0502020204030204" pitchFamily="34" charset="0"/>
              <a:cs typeface="Calibri" panose="020F0502020204030204" pitchFamily="34" charset="0"/>
            </a:endParaRPr>
          </a:p>
          <a:p>
            <a:endParaRPr lang="fr-FR" sz="2400"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endParaRPr lang="fr-FR"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6555EB3B-54F1-01E1-1C63-1A03BC0ABCE6}"/>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Nos engagements</a:t>
            </a:r>
          </a:p>
        </p:txBody>
      </p:sp>
      <p:pic>
        <p:nvPicPr>
          <p:cNvPr id="7" name="Image 6" descr="Une image contenant texte, Police, Graphique, graphisme&#10;&#10;Le contenu généré par l’IA peut être incorrect.">
            <a:extLst>
              <a:ext uri="{FF2B5EF4-FFF2-40B4-BE49-F238E27FC236}">
                <a16:creationId xmlns:a16="http://schemas.microsoft.com/office/drawing/2014/main" id="{9F98EFDD-BADA-7AD6-FA6F-C79B396C6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Tree>
    <p:extLst>
      <p:ext uri="{BB962C8B-B14F-4D97-AF65-F5344CB8AC3E}">
        <p14:creationId xmlns:p14="http://schemas.microsoft.com/office/powerpoint/2010/main" val="112593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5116-009B-4BDF-554B-04B53E9F652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A9F4B29-D63F-E969-E93B-14BA9C28E331}"/>
              </a:ext>
            </a:extLst>
          </p:cNvPr>
          <p:cNvSpPr>
            <a:spLocks noGrp="1"/>
          </p:cNvSpPr>
          <p:nvPr>
            <p:ph idx="1"/>
          </p:nvPr>
        </p:nvSpPr>
        <p:spPr>
          <a:xfrm>
            <a:off x="700417" y="2054585"/>
            <a:ext cx="11211190" cy="4592959"/>
          </a:xfrm>
        </p:spPr>
        <p:txBody>
          <a:bodyPr>
            <a:normAutofit/>
          </a:bodyPr>
          <a:lstStyle/>
          <a:p>
            <a:pPr marL="285750"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Garantir le </a:t>
            </a:r>
            <a:r>
              <a:rPr lang="fr-FR" sz="2400" b="1" dirty="0">
                <a:latin typeface="Calibri" panose="020F0502020204030204" pitchFamily="34" charset="0"/>
                <a:ea typeface="Calibri" panose="020F0502020204030204" pitchFamily="34" charset="0"/>
                <a:cs typeface="Calibri" panose="020F0502020204030204" pitchFamily="34" charset="0"/>
              </a:rPr>
              <a:t>bon usage des deniers publics</a:t>
            </a:r>
          </a:p>
          <a:p>
            <a:pPr marL="285750"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Garantir un </a:t>
            </a:r>
            <a:r>
              <a:rPr lang="fr-FR" sz="2400" b="1" dirty="0">
                <a:latin typeface="Calibri" panose="020F0502020204030204" pitchFamily="34" charset="0"/>
                <a:ea typeface="Calibri" panose="020F0502020204030204" pitchFamily="34" charset="0"/>
                <a:cs typeface="Calibri" panose="020F0502020204030204" pitchFamily="34" charset="0"/>
              </a:rPr>
              <a:t>soutien logistique et financier équitable aux associations</a:t>
            </a:r>
          </a:p>
          <a:p>
            <a:pPr marL="285750" indent="-28575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Défendre les intérêts de chaque quartier ou secteur de la commune</a:t>
            </a:r>
          </a:p>
          <a:p>
            <a:pPr marL="800100" lvl="2" indent="-342900">
              <a:buFont typeface="Courier New" panose="02070309020205020404" pitchFamily="49" charset="0"/>
              <a:buChar char="o"/>
            </a:pPr>
            <a:r>
              <a:rPr lang="fr-FR" sz="2400" dirty="0">
                <a:solidFill>
                  <a:srgbClr val="008080"/>
                </a:solidFill>
                <a:latin typeface="Calibri" panose="020F0502020204030204" pitchFamily="34" charset="0"/>
                <a:ea typeface="Calibri" panose="020F0502020204030204" pitchFamily="34" charset="0"/>
                <a:cs typeface="Calibri" panose="020F0502020204030204" pitchFamily="34" charset="0"/>
              </a:rPr>
              <a:t>Un conseiller sera attaché à un quartier ou secteur donné</a:t>
            </a:r>
          </a:p>
          <a:p>
            <a:pPr marL="342900" indent="-34290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Inclure des citoyens compétents dans les commissions municipales</a:t>
            </a:r>
          </a:p>
          <a:p>
            <a:pPr marL="285750"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Soutenir et développer </a:t>
            </a:r>
            <a:r>
              <a:rPr lang="fr-FR" sz="2400" b="1" dirty="0">
                <a:latin typeface="Calibri" panose="020F0502020204030204" pitchFamily="34" charset="0"/>
                <a:ea typeface="Calibri" panose="020F0502020204030204" pitchFamily="34" charset="0"/>
                <a:cs typeface="Calibri" panose="020F0502020204030204" pitchFamily="34" charset="0"/>
              </a:rPr>
              <a:t>le jumelage avec la ville de </a:t>
            </a:r>
            <a:r>
              <a:rPr lang="fr-FR" sz="2400" b="1" dirty="0" err="1">
                <a:latin typeface="Calibri" panose="020F0502020204030204" pitchFamily="34" charset="0"/>
                <a:ea typeface="Calibri" panose="020F0502020204030204" pitchFamily="34" charset="0"/>
                <a:cs typeface="Calibri" panose="020F0502020204030204" pitchFamily="34" charset="0"/>
              </a:rPr>
              <a:t>Vomp</a:t>
            </a:r>
            <a:r>
              <a:rPr lang="fr-FR" sz="2400" b="1" dirty="0">
                <a:latin typeface="Calibri" panose="020F0502020204030204" pitchFamily="34" charset="0"/>
                <a:ea typeface="Calibri" panose="020F0502020204030204" pitchFamily="34" charset="0"/>
                <a:cs typeface="Calibri" panose="020F0502020204030204" pitchFamily="34" charset="0"/>
              </a:rPr>
              <a:t> (Autriche)</a:t>
            </a:r>
          </a:p>
          <a:p>
            <a:pPr marL="800100" lvl="2" indent="-342900">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Renforcer les liens et les échanges au travers d’un programme enrichi</a:t>
            </a:r>
          </a:p>
          <a:p>
            <a:pPr marL="285750"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Inclure la </a:t>
            </a:r>
            <a:r>
              <a:rPr lang="fr-FR" sz="2400" b="1" dirty="0">
                <a:solidFill>
                  <a:srgbClr val="008080"/>
                </a:solidFill>
                <a:latin typeface="Calibri" panose="020F0502020204030204" pitchFamily="34" charset="0"/>
                <a:ea typeface="Calibri" panose="020F0502020204030204" pitchFamily="34" charset="0"/>
                <a:cs typeface="Calibri" panose="020F0502020204030204" pitchFamily="34" charset="0"/>
              </a:rPr>
              <a:t>dimension environnementale </a:t>
            </a:r>
            <a:r>
              <a:rPr lang="fr-FR" sz="2400" dirty="0">
                <a:latin typeface="Calibri" panose="020F0502020204030204" pitchFamily="34" charset="0"/>
                <a:ea typeface="Calibri" panose="020F0502020204030204" pitchFamily="34" charset="0"/>
                <a:cs typeface="Calibri" panose="020F0502020204030204" pitchFamily="34" charset="0"/>
              </a:rPr>
              <a:t>dans</a:t>
            </a:r>
            <a:r>
              <a:rPr lang="fr-FR" sz="2400" b="1" dirty="0">
                <a:latin typeface="Calibri" panose="020F0502020204030204" pitchFamily="34" charset="0"/>
                <a:ea typeface="Calibri" panose="020F0502020204030204" pitchFamily="34" charset="0"/>
                <a:cs typeface="Calibri" panose="020F0502020204030204" pitchFamily="34" charset="0"/>
              </a:rPr>
              <a:t> chaque projet </a:t>
            </a:r>
          </a:p>
          <a:p>
            <a:pPr marL="800100" lvl="2" indent="-342900">
              <a:buFont typeface="Courier New" panose="02070309020205020404" pitchFamily="49" charset="0"/>
              <a:buChar char="o"/>
            </a:pPr>
            <a:r>
              <a:rPr lang="fr-FR" sz="2400" b="1" dirty="0">
                <a:latin typeface="Calibri" panose="020F0502020204030204" pitchFamily="34" charset="0"/>
                <a:ea typeface="Calibri" panose="020F0502020204030204" pitchFamily="34" charset="0"/>
                <a:cs typeface="Calibri" panose="020F0502020204030204" pitchFamily="34" charset="0"/>
              </a:rPr>
              <a:t>Projet d’aménagement et de biodiversité autour de la Cisse</a:t>
            </a:r>
          </a:p>
          <a:p>
            <a:pPr marL="1257300" lvl="4" indent="-342900">
              <a:lnSpc>
                <a:spcPct val="100000"/>
              </a:lnSpc>
              <a:buFont typeface="Courier New" panose="02070309020205020404" pitchFamily="49" charset="0"/>
              <a:buChar char="o"/>
            </a:pPr>
            <a:r>
              <a:rPr lang="fr-FR" sz="2200" dirty="0">
                <a:latin typeface="Calibri" panose="020F0502020204030204" pitchFamily="34" charset="0"/>
                <a:ea typeface="Calibri" panose="020F0502020204030204" pitchFamily="34" charset="0"/>
                <a:cs typeface="Calibri" panose="020F0502020204030204" pitchFamily="34" charset="0"/>
              </a:rPr>
              <a:t>Dimensions : pédagogique, touristique, embellissement et environnementale</a:t>
            </a:r>
          </a:p>
          <a:p>
            <a:pPr lvl="2"/>
            <a:endParaRPr lang="fr-FR" sz="2000" dirty="0">
              <a:latin typeface="Calibri" panose="020F0502020204030204" pitchFamily="34" charset="0"/>
              <a:ea typeface="Calibri" panose="020F0502020204030204" pitchFamily="34" charset="0"/>
              <a:cs typeface="Calibri" panose="020F0502020204030204" pitchFamily="34" charset="0"/>
            </a:endParaRPr>
          </a:p>
          <a:p>
            <a:pPr lvl="2"/>
            <a:endParaRPr lang="fr-FR" sz="2000" b="1" dirty="0">
              <a:latin typeface="Calibri" panose="020F0502020204030204" pitchFamily="34" charset="0"/>
              <a:ea typeface="Calibri" panose="020F0502020204030204" pitchFamily="34" charset="0"/>
              <a:cs typeface="Calibri" panose="020F0502020204030204" pitchFamily="34" charset="0"/>
            </a:endParaRPr>
          </a:p>
          <a:p>
            <a:endParaRPr lang="fr-FR" sz="2000"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endParaRPr lang="fr-FR"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33DAB6E7-75CA-97E0-7F5F-DAEEB45E325A}"/>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Nos engagements</a:t>
            </a:r>
          </a:p>
        </p:txBody>
      </p:sp>
      <p:pic>
        <p:nvPicPr>
          <p:cNvPr id="7" name="Image 6" descr="Une image contenant texte, Police, Graphique, graphisme&#10;&#10;Le contenu généré par l’IA peut être incorrect.">
            <a:extLst>
              <a:ext uri="{FF2B5EF4-FFF2-40B4-BE49-F238E27FC236}">
                <a16:creationId xmlns:a16="http://schemas.microsoft.com/office/drawing/2014/main" id="{65DE3460-0C66-5577-F493-55DA5056E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Tree>
    <p:extLst>
      <p:ext uri="{BB962C8B-B14F-4D97-AF65-F5344CB8AC3E}">
        <p14:creationId xmlns:p14="http://schemas.microsoft.com/office/powerpoint/2010/main" val="3450861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46E35-148F-2D76-0E0D-13C9A245609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F1E6473-1A2F-CFA6-038D-7CB92D92406A}"/>
              </a:ext>
            </a:extLst>
          </p:cNvPr>
          <p:cNvSpPr>
            <a:spLocks noGrp="1"/>
          </p:cNvSpPr>
          <p:nvPr>
            <p:ph idx="1"/>
          </p:nvPr>
        </p:nvSpPr>
        <p:spPr>
          <a:xfrm>
            <a:off x="707571" y="1992086"/>
            <a:ext cx="11103430" cy="4574970"/>
          </a:xfrm>
        </p:spPr>
        <p:txBody>
          <a:bodyPr>
            <a:noAutofit/>
          </a:bodyPr>
          <a:lstStyle/>
          <a:p>
            <a:pPr marL="285750" indent="-285750">
              <a:buFont typeface="Arial" panose="020B0604020202020204" pitchFamily="34" charset="0"/>
              <a:buChar char="•"/>
            </a:pPr>
            <a:r>
              <a:rPr lang="fr-FR" sz="2400" b="1" dirty="0">
                <a:solidFill>
                  <a:srgbClr val="DE8058"/>
                </a:solidFill>
                <a:latin typeface="Calibri" panose="020F0502020204030204" pitchFamily="34" charset="0"/>
                <a:ea typeface="Calibri" panose="020F0502020204030204" pitchFamily="34" charset="0"/>
                <a:cs typeface="Calibri" panose="020F0502020204030204" pitchFamily="34" charset="0"/>
              </a:rPr>
              <a:t>Maintenir</a:t>
            </a:r>
            <a:r>
              <a:rPr lang="fr-FR" sz="2400" dirty="0">
                <a:solidFill>
                  <a:srgbClr val="DE8058"/>
                </a:solidFill>
                <a:latin typeface="Calibri" panose="020F0502020204030204" pitchFamily="34" charset="0"/>
                <a:ea typeface="Calibri" panose="020F0502020204030204" pitchFamily="34" charset="0"/>
                <a:cs typeface="Calibri" panose="020F0502020204030204" pitchFamily="34" charset="0"/>
              </a:rPr>
              <a:t> </a:t>
            </a:r>
            <a:r>
              <a:rPr lang="fr-FR" sz="2400" b="1" dirty="0">
                <a:solidFill>
                  <a:srgbClr val="DE8058"/>
                </a:solidFill>
                <a:latin typeface="Calibri" panose="020F0502020204030204" pitchFamily="34" charset="0"/>
                <a:ea typeface="Calibri" panose="020F0502020204030204" pitchFamily="34" charset="0"/>
                <a:cs typeface="Calibri" panose="020F0502020204030204" pitchFamily="34" charset="0"/>
              </a:rPr>
              <a:t>une COMMUNICATION régulière pour faciliter la concertation</a:t>
            </a:r>
          </a:p>
          <a:p>
            <a:pPr marL="742950" lvl="2" indent="-285750">
              <a:buFont typeface="Arial" panose="020B0604020202020204" pitchFamily="34" charset="0"/>
              <a:buChar char="•"/>
            </a:pPr>
            <a:r>
              <a:rPr lang="fr-FR" sz="2400" dirty="0">
                <a:solidFill>
                  <a:srgbClr val="008080"/>
                </a:solidFill>
                <a:latin typeface="Calibri" panose="020F0502020204030204" pitchFamily="34" charset="0"/>
                <a:ea typeface="Calibri" panose="020F0502020204030204" pitchFamily="34" charset="0"/>
                <a:cs typeface="Calibri" panose="020F0502020204030204" pitchFamily="34" charset="0"/>
              </a:rPr>
              <a:t>Municipalité	   	Habitants</a:t>
            </a:r>
          </a:p>
          <a:p>
            <a:pPr marL="971550" lvl="3" indent="-285750">
              <a:buFont typeface="Arial" panose="020B0604020202020204" pitchFamily="34" charset="0"/>
              <a:buChar char="•"/>
            </a:pPr>
            <a:r>
              <a:rPr lang="fr-FR" sz="2200" b="1" dirty="0">
                <a:latin typeface="Calibri" panose="020F0502020204030204" pitchFamily="34" charset="0"/>
                <a:ea typeface="Calibri" panose="020F0502020204030204" pitchFamily="34" charset="0"/>
                <a:cs typeface="Calibri" panose="020F0502020204030204" pitchFamily="34" charset="0"/>
              </a:rPr>
              <a:t>Réunions de quartiers périodiques </a:t>
            </a:r>
            <a:r>
              <a:rPr lang="fr-FR" sz="2200" dirty="0">
                <a:latin typeface="Calibri" panose="020F0502020204030204" pitchFamily="34" charset="0"/>
                <a:ea typeface="Calibri" panose="020F0502020204030204" pitchFamily="34" charset="0"/>
                <a:cs typeface="Calibri" panose="020F0502020204030204" pitchFamily="34" charset="0"/>
              </a:rPr>
              <a:t>(référents par quartiers)</a:t>
            </a:r>
          </a:p>
          <a:p>
            <a:pPr marL="971550" lvl="3" indent="-285750">
              <a:buFont typeface="Arial" panose="020B0604020202020204" pitchFamily="34" charset="0"/>
              <a:buChar char="•"/>
            </a:pPr>
            <a:r>
              <a:rPr lang="fr-FR" sz="2200" b="1" dirty="0">
                <a:latin typeface="Calibri" panose="020F0502020204030204" pitchFamily="34" charset="0"/>
                <a:ea typeface="Calibri" panose="020F0502020204030204" pitchFamily="34" charset="0"/>
                <a:cs typeface="Calibri" panose="020F0502020204030204" pitchFamily="34" charset="0"/>
              </a:rPr>
              <a:t>Réunions publiques pour les grands projets </a:t>
            </a:r>
            <a:r>
              <a:rPr lang="fr-FR" sz="2200" dirty="0">
                <a:latin typeface="Calibri" panose="020F0502020204030204" pitchFamily="34" charset="0"/>
                <a:ea typeface="Calibri" panose="020F0502020204030204" pitchFamily="34" charset="0"/>
                <a:cs typeface="Calibri" panose="020F0502020204030204" pitchFamily="34" charset="0"/>
              </a:rPr>
              <a:t>:</a:t>
            </a:r>
          </a:p>
          <a:p>
            <a:pPr marL="1257300" lvl="4"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en amont pour valider les objectifs et le macro-planning, avant lancement d’études et appels d’offre</a:t>
            </a:r>
          </a:p>
          <a:p>
            <a:pPr marL="1257300" lvl="4"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pendant son déroulement pour suivre les éventuels impacts et procéder aux réajustements </a:t>
            </a:r>
          </a:p>
          <a:p>
            <a:pPr marL="1257300" lvl="4"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à la fin d’un projet pour un bilan financier et technique et un retour d’expérience</a:t>
            </a:r>
          </a:p>
          <a:p>
            <a:pPr marL="742950" lvl="2" indent="-285750">
              <a:buFont typeface="Arial" panose="020B0604020202020204" pitchFamily="34" charset="0"/>
              <a:buChar char="•"/>
            </a:pPr>
            <a:r>
              <a:rPr lang="fr-FR" sz="2400" dirty="0">
                <a:solidFill>
                  <a:srgbClr val="008080"/>
                </a:solidFill>
                <a:latin typeface="Calibri" panose="020F0502020204030204" pitchFamily="34" charset="0"/>
                <a:ea typeface="Calibri" panose="020F0502020204030204" pitchFamily="34" charset="0"/>
                <a:cs typeface="Calibri" panose="020F0502020204030204" pitchFamily="34" charset="0"/>
              </a:rPr>
              <a:t>Municipalité		Habitants</a:t>
            </a:r>
            <a:endParaRPr lang="fr-FR" sz="2000" dirty="0">
              <a:latin typeface="Calibri" panose="020F0502020204030204" pitchFamily="34" charset="0"/>
              <a:ea typeface="Calibri" panose="020F0502020204030204" pitchFamily="34" charset="0"/>
              <a:cs typeface="Calibri" panose="020F0502020204030204" pitchFamily="34" charset="0"/>
            </a:endParaRPr>
          </a:p>
          <a:p>
            <a:pPr marL="971550" lvl="3" indent="-285750">
              <a:buFont typeface="Arial" panose="020B0604020202020204" pitchFamily="34" charset="0"/>
              <a:buChar char="•"/>
            </a:pPr>
            <a:r>
              <a:rPr lang="fr-FR" sz="2200" dirty="0">
                <a:latin typeface="Calibri" panose="020F0502020204030204" pitchFamily="34" charset="0"/>
                <a:ea typeface="Calibri" panose="020F0502020204030204" pitchFamily="34" charset="0"/>
                <a:cs typeface="Calibri" panose="020F0502020204030204" pitchFamily="34" charset="0"/>
              </a:rPr>
              <a:t>Bulletins bimestriels et bulletin municipal annuel</a:t>
            </a:r>
          </a:p>
          <a:p>
            <a:pPr marL="971550" lvl="3" indent="-285750">
              <a:buFont typeface="Arial" panose="020B0604020202020204" pitchFamily="34" charset="0"/>
              <a:buChar char="•"/>
            </a:pPr>
            <a:r>
              <a:rPr lang="fr-FR" sz="2200" dirty="0">
                <a:latin typeface="Calibri" panose="020F0502020204030204" pitchFamily="34" charset="0"/>
                <a:ea typeface="Calibri" panose="020F0502020204030204" pitchFamily="34" charset="0"/>
                <a:cs typeface="Calibri" panose="020F0502020204030204" pitchFamily="34" charset="0"/>
              </a:rPr>
              <a:t>Publications Réseaux </a:t>
            </a:r>
          </a:p>
          <a:p>
            <a:pPr marL="971550" lvl="3" indent="-285750">
              <a:buFont typeface="Arial" panose="020B0604020202020204" pitchFamily="34" charset="0"/>
              <a:buChar char="•"/>
            </a:pPr>
            <a:r>
              <a:rPr lang="fr-FR" sz="2200" dirty="0">
                <a:latin typeface="Calibri" panose="020F0502020204030204" pitchFamily="34" charset="0"/>
                <a:ea typeface="Calibri" panose="020F0502020204030204" pitchFamily="34" charset="0"/>
                <a:cs typeface="Calibri" panose="020F0502020204030204" pitchFamily="34" charset="0"/>
              </a:rPr>
              <a:t>Site internet</a:t>
            </a:r>
          </a:p>
          <a:p>
            <a:pPr marL="742950" lvl="2" indent="-285750">
              <a:buFont typeface="Arial" panose="020B0604020202020204" pitchFamily="34" charset="0"/>
              <a:buChar char="•"/>
            </a:pPr>
            <a:endParaRPr lang="fr-FR" sz="2400" b="1" dirty="0">
              <a:latin typeface="Calibri" panose="020F0502020204030204" pitchFamily="34" charset="0"/>
              <a:ea typeface="Calibri" panose="020F0502020204030204" pitchFamily="34" charset="0"/>
              <a:cs typeface="Calibri" panose="020F0502020204030204" pitchFamily="34" charset="0"/>
            </a:endParaRPr>
          </a:p>
          <a:p>
            <a:endParaRPr lang="fr-FR" sz="2400"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endParaRPr lang="fr-FR"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C744621D-FFF2-6935-4249-9D2DC6847B34}"/>
              </a:ext>
            </a:extLst>
          </p:cNvPr>
          <p:cNvSpPr txBox="1">
            <a:spLocks/>
          </p:cNvSpPr>
          <p:nvPr/>
        </p:nvSpPr>
        <p:spPr>
          <a:xfrm>
            <a:off x="2732314" y="794461"/>
            <a:ext cx="8920190" cy="849793"/>
          </a:xfrm>
          <a:prstGeom prst="rect">
            <a:avLst/>
          </a:prstGeom>
          <a:noFill/>
        </p:spPr>
        <p:txBody>
          <a:bodyPr vert="horz" lIns="91440" tIns="45720" rIns="91440" bIns="45720" rtlCol="0" anchor="t">
            <a:normAutofit/>
          </a:bodyPr>
          <a:lst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Nos engagements</a:t>
            </a:r>
          </a:p>
        </p:txBody>
      </p:sp>
      <p:pic>
        <p:nvPicPr>
          <p:cNvPr id="7" name="Image 6" descr="Une image contenant texte, Police, Graphique, graphisme&#10;&#10;Le contenu généré par l’IA peut être incorrect.">
            <a:extLst>
              <a:ext uri="{FF2B5EF4-FFF2-40B4-BE49-F238E27FC236}">
                <a16:creationId xmlns:a16="http://schemas.microsoft.com/office/drawing/2014/main" id="{FC57CDC0-A123-1817-8762-AF43E6320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pic>
        <p:nvPicPr>
          <p:cNvPr id="4" name="Graphique 3" descr="Volume avec un remplissage uni">
            <a:extLst>
              <a:ext uri="{FF2B5EF4-FFF2-40B4-BE49-F238E27FC236}">
                <a16:creationId xmlns:a16="http://schemas.microsoft.com/office/drawing/2014/main" id="{93E24B64-F1B0-5C6D-BBAA-148DD745EC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801307">
            <a:off x="10570029" y="1673584"/>
            <a:ext cx="914400" cy="914400"/>
          </a:xfrm>
          <a:prstGeom prst="rect">
            <a:avLst/>
          </a:prstGeom>
        </p:spPr>
      </p:pic>
      <p:sp>
        <p:nvSpPr>
          <p:cNvPr id="2" name="Flèche : droite 1">
            <a:extLst>
              <a:ext uri="{FF2B5EF4-FFF2-40B4-BE49-F238E27FC236}">
                <a16:creationId xmlns:a16="http://schemas.microsoft.com/office/drawing/2014/main" id="{0DE9F00F-0855-0663-7D59-175C346660C8}"/>
              </a:ext>
            </a:extLst>
          </p:cNvPr>
          <p:cNvSpPr/>
          <p:nvPr/>
        </p:nvSpPr>
        <p:spPr>
          <a:xfrm flipV="1">
            <a:off x="3309251" y="5100140"/>
            <a:ext cx="1001488" cy="133713"/>
          </a:xfrm>
          <a:prstGeom prst="rightArrow">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14ADA53C-AE01-B219-283C-834B2C6EAC5E}"/>
              </a:ext>
            </a:extLst>
          </p:cNvPr>
          <p:cNvSpPr/>
          <p:nvPr/>
        </p:nvSpPr>
        <p:spPr>
          <a:xfrm rot="10800000">
            <a:off x="3309252" y="2503712"/>
            <a:ext cx="1001487" cy="133712"/>
          </a:xfrm>
          <a:prstGeom prst="rightArrow">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4502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01AD62-1245-BCC2-8835-B4EE3FC1AE85}"/>
              </a:ext>
            </a:extLst>
          </p:cNvPr>
          <p:cNvSpPr>
            <a:spLocks noGrp="1"/>
          </p:cNvSpPr>
          <p:nvPr>
            <p:ph type="title"/>
          </p:nvPr>
        </p:nvSpPr>
        <p:spPr>
          <a:xfrm>
            <a:off x="440158" y="587278"/>
            <a:ext cx="11113008" cy="849793"/>
          </a:xfrm>
          <a:noFill/>
        </p:spPr>
        <p:txBody>
          <a:bodyPr>
            <a:normAutofit/>
          </a:bodyPr>
          <a:lstStyle/>
          <a:p>
            <a:pPr algn="ctr"/>
            <a:r>
              <a:rPr lang="fr-FR" sz="4400" b="1" dirty="0">
                <a:solidFill>
                  <a:srgbClr val="008080"/>
                </a:solidFill>
              </a:rPr>
              <a:t>Questions / Réponses</a:t>
            </a:r>
          </a:p>
        </p:txBody>
      </p:sp>
      <p:sp>
        <p:nvSpPr>
          <p:cNvPr id="3" name="Espace réservé du contenu 2">
            <a:extLst>
              <a:ext uri="{FF2B5EF4-FFF2-40B4-BE49-F238E27FC236}">
                <a16:creationId xmlns:a16="http://schemas.microsoft.com/office/drawing/2014/main" id="{701794F2-7BDF-3FD5-116E-F20ADDC3949F}"/>
              </a:ext>
            </a:extLst>
          </p:cNvPr>
          <p:cNvSpPr>
            <a:spLocks noGrp="1"/>
          </p:cNvSpPr>
          <p:nvPr>
            <p:ph idx="1"/>
          </p:nvPr>
        </p:nvSpPr>
        <p:spPr>
          <a:xfrm>
            <a:off x="3236867" y="2052035"/>
            <a:ext cx="7129756" cy="1719943"/>
          </a:xfrm>
        </p:spPr>
        <p:txBody>
          <a:bodyPr>
            <a:normAutofit/>
          </a:bodyPr>
          <a:lstStyle/>
          <a:p>
            <a:pPr algn="ctr"/>
            <a:endParaRPr lang="fr-FR" sz="5400" dirty="0">
              <a:latin typeface="Calibri" panose="020F0502020204030204" pitchFamily="34" charset="0"/>
              <a:ea typeface="Calibri" panose="020F0502020204030204" pitchFamily="34" charset="0"/>
              <a:cs typeface="Calibri" panose="020F0502020204030204" pitchFamily="34" charset="0"/>
            </a:endParaRPr>
          </a:p>
          <a:p>
            <a:pPr algn="ctr"/>
            <a:r>
              <a:rPr lang="fr-FR" sz="5400" dirty="0">
                <a:latin typeface="Calibri" panose="020F0502020204030204" pitchFamily="34" charset="0"/>
                <a:ea typeface="Calibri" panose="020F0502020204030204" pitchFamily="34" charset="0"/>
                <a:cs typeface="Calibri" panose="020F0502020204030204" pitchFamily="34" charset="0"/>
              </a:rPr>
              <a:t>La parole est à vous</a:t>
            </a:r>
          </a:p>
        </p:txBody>
      </p:sp>
      <p:sp>
        <p:nvSpPr>
          <p:cNvPr id="6" name="ZoneTexte 5">
            <a:extLst>
              <a:ext uri="{FF2B5EF4-FFF2-40B4-BE49-F238E27FC236}">
                <a16:creationId xmlns:a16="http://schemas.microsoft.com/office/drawing/2014/main" id="{071E807E-387F-C15F-1652-178FE9908F2D}"/>
              </a:ext>
            </a:extLst>
          </p:cNvPr>
          <p:cNvSpPr txBox="1"/>
          <p:nvPr/>
        </p:nvSpPr>
        <p:spPr>
          <a:xfrm>
            <a:off x="2209800" y="4386942"/>
            <a:ext cx="8055429" cy="1969770"/>
          </a:xfrm>
          <a:prstGeom prst="rect">
            <a:avLst/>
          </a:prstGeom>
          <a:noFill/>
        </p:spPr>
        <p:txBody>
          <a:bodyPr wrap="square">
            <a:spAutoFit/>
          </a:bodyPr>
          <a:lstStyle/>
          <a:p>
            <a:r>
              <a:rPr lang="fr-FR" dirty="0"/>
              <a:t>Pour toute question relative à une situation personnelle, merci de nous la transmettre par : </a:t>
            </a:r>
          </a:p>
          <a:p>
            <a:endParaRPr lang="fr-FR" dirty="0"/>
          </a:p>
          <a:p>
            <a:r>
              <a:rPr lang="fr-FR" sz="3200" dirty="0">
                <a:solidFill>
                  <a:srgbClr val="FF9900"/>
                </a:solidFill>
                <a:hlinkClick r:id="rId2">
                  <a:extLst>
                    <a:ext uri="{A12FA001-AC4F-418D-AE19-62706E023703}">
                      <ahyp:hlinkClr xmlns:ahyp="http://schemas.microsoft.com/office/drawing/2018/hyperlinkcolor" val="tx"/>
                    </a:ext>
                  </a:extLst>
                </a:hlinkClick>
              </a:rPr>
              <a:t>unnouvelavenir.nzn@gmail.com</a:t>
            </a:r>
            <a:endParaRPr lang="fr-FR" sz="3200" dirty="0">
              <a:solidFill>
                <a:srgbClr val="FF9900"/>
              </a:solidFill>
            </a:endParaRPr>
          </a:p>
          <a:p>
            <a:endParaRPr lang="fr-FR" dirty="0">
              <a:solidFill>
                <a:srgbClr val="008080"/>
              </a:solidFill>
            </a:endParaRPr>
          </a:p>
          <a:p>
            <a:r>
              <a:rPr lang="fr-FR" dirty="0">
                <a:solidFill>
                  <a:srgbClr val="008080"/>
                </a:solidFill>
              </a:rPr>
              <a:t>Nous nous engageons à vous répondre dans les meilleurs délais</a:t>
            </a:r>
          </a:p>
        </p:txBody>
      </p:sp>
      <p:pic>
        <p:nvPicPr>
          <p:cNvPr id="7" name="Image 6" descr="Une image contenant texte, Police, Graphique, graphisme&#10;&#10;Le contenu généré par l’IA peut être incorrect.">
            <a:extLst>
              <a:ext uri="{FF2B5EF4-FFF2-40B4-BE49-F238E27FC236}">
                <a16:creationId xmlns:a16="http://schemas.microsoft.com/office/drawing/2014/main" id="{183A809B-6ED8-0957-DE32-53D0D7660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Tree>
    <p:extLst>
      <p:ext uri="{BB962C8B-B14F-4D97-AF65-F5344CB8AC3E}">
        <p14:creationId xmlns:p14="http://schemas.microsoft.com/office/powerpoint/2010/main" val="262758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8311B-6770-A6C5-DFC2-7045B257DE74}"/>
              </a:ext>
            </a:extLst>
          </p:cNvPr>
          <p:cNvSpPr>
            <a:spLocks noGrp="1"/>
          </p:cNvSpPr>
          <p:nvPr>
            <p:ph type="title"/>
          </p:nvPr>
        </p:nvSpPr>
        <p:spPr>
          <a:xfrm>
            <a:off x="2710543" y="573215"/>
            <a:ext cx="4844143" cy="1233814"/>
          </a:xfrm>
          <a:noFill/>
        </p:spPr>
        <p:txBody>
          <a:bodyPr>
            <a:normAutofit/>
          </a:body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Membres de la liste </a:t>
            </a:r>
          </a:p>
        </p:txBody>
      </p:sp>
      <p:pic>
        <p:nvPicPr>
          <p:cNvPr id="4" name="Image 3" descr="Une image contenant texte, Police, Graphique, graphisme&#10;&#10;Le contenu généré par l’IA peut être incorrect.">
            <a:extLst>
              <a:ext uri="{FF2B5EF4-FFF2-40B4-BE49-F238E27FC236}">
                <a16:creationId xmlns:a16="http://schemas.microsoft.com/office/drawing/2014/main" id="{A5A2B31F-B9AF-790C-D78D-6D3495E0D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18" name="ZoneTexte 17">
            <a:extLst>
              <a:ext uri="{FF2B5EF4-FFF2-40B4-BE49-F238E27FC236}">
                <a16:creationId xmlns:a16="http://schemas.microsoft.com/office/drawing/2014/main" id="{49DE726B-316A-ADF4-0840-CCC351A7E4DA}"/>
              </a:ext>
            </a:extLst>
          </p:cNvPr>
          <p:cNvSpPr txBox="1">
            <a:spLocks/>
          </p:cNvSpPr>
          <p:nvPr/>
        </p:nvSpPr>
        <p:spPr>
          <a:xfrm>
            <a:off x="9525145" y="938845"/>
            <a:ext cx="1952149" cy="597206"/>
          </a:xfrm>
          <a:prstGeom prst="rect">
            <a:avLst/>
          </a:prstGeom>
          <a:noFill/>
        </p:spPr>
        <p:txBody>
          <a:bodyPr wrap="square" rtlCol="0">
            <a:spAutoFit/>
          </a:bodyPr>
          <a:lstStyle/>
          <a:p>
            <a:r>
              <a:rPr lang="fr-FR" sz="1600" b="1" dirty="0">
                <a:solidFill>
                  <a:schemeClr val="bg1"/>
                </a:solidFill>
              </a:rPr>
              <a:t>Claudine Dallet</a:t>
            </a:r>
          </a:p>
          <a:p>
            <a:r>
              <a:rPr lang="fr-FR" sz="1600" dirty="0">
                <a:solidFill>
                  <a:schemeClr val="bg1"/>
                </a:solidFill>
              </a:rPr>
              <a:t>Tête de liste</a:t>
            </a:r>
          </a:p>
        </p:txBody>
      </p:sp>
      <p:pic>
        <p:nvPicPr>
          <p:cNvPr id="32" name="Image 31" descr="Une image contenant texte, Visage humain&#10;&#10;Le contenu généré par l’IA peut être incorrect.">
            <a:extLst>
              <a:ext uri="{FF2B5EF4-FFF2-40B4-BE49-F238E27FC236}">
                <a16:creationId xmlns:a16="http://schemas.microsoft.com/office/drawing/2014/main" id="{C9334225-DBFD-D0DB-74B0-53DDE40F0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95" y="2236797"/>
            <a:ext cx="10750296" cy="4166616"/>
          </a:xfrm>
          <a:prstGeom prst="rect">
            <a:avLst/>
          </a:prstGeom>
        </p:spPr>
      </p:pic>
      <p:sp>
        <p:nvSpPr>
          <p:cNvPr id="6" name="Rectangle : coins arrondis 5">
            <a:extLst>
              <a:ext uri="{FF2B5EF4-FFF2-40B4-BE49-F238E27FC236}">
                <a16:creationId xmlns:a16="http://schemas.microsoft.com/office/drawing/2014/main" id="{67C6627F-2FA8-179A-F674-D38D598C36B9}"/>
              </a:ext>
            </a:extLst>
          </p:cNvPr>
          <p:cNvSpPr>
            <a:spLocks/>
          </p:cNvSpPr>
          <p:nvPr/>
        </p:nvSpPr>
        <p:spPr>
          <a:xfrm>
            <a:off x="7797301" y="359229"/>
            <a:ext cx="3947056" cy="1760671"/>
          </a:xfrm>
          <a:prstGeom prst="roundRect">
            <a:avLst/>
          </a:prstGeom>
          <a:solidFill>
            <a:srgbClr val="00BA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effectLst/>
              <a:latin typeface=".AppleSystemUIFont"/>
            </a:endParaRPr>
          </a:p>
        </p:txBody>
      </p:sp>
      <p:sp>
        <p:nvSpPr>
          <p:cNvPr id="7" name="ZoneTexte 6">
            <a:extLst>
              <a:ext uri="{FF2B5EF4-FFF2-40B4-BE49-F238E27FC236}">
                <a16:creationId xmlns:a16="http://schemas.microsoft.com/office/drawing/2014/main" id="{05826E12-6CA5-8A62-0A0C-98B2B8672A4B}"/>
              </a:ext>
            </a:extLst>
          </p:cNvPr>
          <p:cNvSpPr txBox="1"/>
          <p:nvPr/>
        </p:nvSpPr>
        <p:spPr>
          <a:xfrm>
            <a:off x="9622457" y="1016590"/>
            <a:ext cx="1854837" cy="584775"/>
          </a:xfrm>
          <a:prstGeom prst="rect">
            <a:avLst/>
          </a:prstGeom>
          <a:noFill/>
        </p:spPr>
        <p:txBody>
          <a:bodyPr wrap="square" rtlCol="0">
            <a:spAutoFit/>
          </a:bodyPr>
          <a:lstStyle/>
          <a:p>
            <a:r>
              <a:rPr lang="fr-FR" sz="1600" b="1" dirty="0">
                <a:solidFill>
                  <a:schemeClr val="bg1"/>
                </a:solidFill>
              </a:rPr>
              <a:t>Claudine Dallet</a:t>
            </a:r>
          </a:p>
          <a:p>
            <a:r>
              <a:rPr lang="fr-FR" sz="1600" dirty="0">
                <a:solidFill>
                  <a:schemeClr val="bg1"/>
                </a:solidFill>
              </a:rPr>
              <a:t>Tête de liste</a:t>
            </a:r>
          </a:p>
        </p:txBody>
      </p:sp>
      <p:pic>
        <p:nvPicPr>
          <p:cNvPr id="8" name="Espace réservé du contenu 6" descr="Une image contenant personne, Visage humain, plein air, arbre&#10;&#10;Le contenu généré par l’IA peut être incorrect.">
            <a:extLst>
              <a:ext uri="{FF2B5EF4-FFF2-40B4-BE49-F238E27FC236}">
                <a16:creationId xmlns:a16="http://schemas.microsoft.com/office/drawing/2014/main" id="{8FC7AC70-DB31-DA1D-227E-49A3479E9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467911"/>
            <a:ext cx="1621457" cy="1600313"/>
          </a:xfrm>
          <a:prstGeom prst="rect">
            <a:avLst/>
          </a:prstGeom>
        </p:spPr>
      </p:pic>
    </p:spTree>
    <p:extLst>
      <p:ext uri="{BB962C8B-B14F-4D97-AF65-F5344CB8AC3E}">
        <p14:creationId xmlns:p14="http://schemas.microsoft.com/office/powerpoint/2010/main" val="129125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Police, Graphique, graphisme&#10;&#10;Le contenu généré par l’IA peut être incorrect.">
            <a:extLst>
              <a:ext uri="{FF2B5EF4-FFF2-40B4-BE49-F238E27FC236}">
                <a16:creationId xmlns:a16="http://schemas.microsoft.com/office/drawing/2014/main" id="{A5A2B31F-B9AF-790C-D78D-6D3495E0D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8" name="Titre 1">
            <a:extLst>
              <a:ext uri="{FF2B5EF4-FFF2-40B4-BE49-F238E27FC236}">
                <a16:creationId xmlns:a16="http://schemas.microsoft.com/office/drawing/2014/main" id="{61E132CA-9997-AD11-10C6-8D5F1144F487}"/>
              </a:ext>
            </a:extLst>
          </p:cNvPr>
          <p:cNvSpPr>
            <a:spLocks noGrp="1"/>
          </p:cNvSpPr>
          <p:nvPr>
            <p:ph type="title"/>
          </p:nvPr>
        </p:nvSpPr>
        <p:spPr>
          <a:xfrm>
            <a:off x="2710543" y="573215"/>
            <a:ext cx="4898571" cy="1233814"/>
          </a:xfrm>
          <a:noFill/>
        </p:spPr>
        <p:txBody>
          <a:bodyPr>
            <a:normAutofit/>
          </a:body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Membres de la liste </a:t>
            </a:r>
          </a:p>
        </p:txBody>
      </p:sp>
      <p:sp>
        <p:nvSpPr>
          <p:cNvPr id="6" name="Rectangle : coins arrondis 5">
            <a:extLst>
              <a:ext uri="{FF2B5EF4-FFF2-40B4-BE49-F238E27FC236}">
                <a16:creationId xmlns:a16="http://schemas.microsoft.com/office/drawing/2014/main" id="{7D138169-084E-0615-892D-FB726A659CB3}"/>
              </a:ext>
            </a:extLst>
          </p:cNvPr>
          <p:cNvSpPr>
            <a:spLocks/>
          </p:cNvSpPr>
          <p:nvPr/>
        </p:nvSpPr>
        <p:spPr>
          <a:xfrm>
            <a:off x="7797301" y="359229"/>
            <a:ext cx="3947056" cy="1760671"/>
          </a:xfrm>
          <a:prstGeom prst="roundRect">
            <a:avLst/>
          </a:prstGeom>
          <a:solidFill>
            <a:srgbClr val="00BA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effectLst/>
              <a:latin typeface=".AppleSystemUIFont"/>
            </a:endParaRPr>
          </a:p>
        </p:txBody>
      </p:sp>
      <p:sp>
        <p:nvSpPr>
          <p:cNvPr id="15" name="ZoneTexte 14">
            <a:extLst>
              <a:ext uri="{FF2B5EF4-FFF2-40B4-BE49-F238E27FC236}">
                <a16:creationId xmlns:a16="http://schemas.microsoft.com/office/drawing/2014/main" id="{509DF346-9DEA-D761-49E0-890096634F33}"/>
              </a:ext>
            </a:extLst>
          </p:cNvPr>
          <p:cNvSpPr txBox="1"/>
          <p:nvPr/>
        </p:nvSpPr>
        <p:spPr>
          <a:xfrm>
            <a:off x="9622457" y="1016590"/>
            <a:ext cx="1854837" cy="584775"/>
          </a:xfrm>
          <a:prstGeom prst="rect">
            <a:avLst/>
          </a:prstGeom>
          <a:noFill/>
        </p:spPr>
        <p:txBody>
          <a:bodyPr wrap="square" rtlCol="0">
            <a:spAutoFit/>
          </a:bodyPr>
          <a:lstStyle/>
          <a:p>
            <a:r>
              <a:rPr lang="fr-FR" sz="1600" b="1" dirty="0">
                <a:solidFill>
                  <a:schemeClr val="bg1"/>
                </a:solidFill>
              </a:rPr>
              <a:t>Claudine Dallet</a:t>
            </a:r>
          </a:p>
          <a:p>
            <a:r>
              <a:rPr lang="fr-FR" sz="1600" dirty="0">
                <a:solidFill>
                  <a:schemeClr val="bg1"/>
                </a:solidFill>
              </a:rPr>
              <a:t>Tête de liste</a:t>
            </a:r>
          </a:p>
        </p:txBody>
      </p:sp>
      <p:pic>
        <p:nvPicPr>
          <p:cNvPr id="7" name="Espace réservé du contenu 6" descr="Une image contenant personne, Visage humain, plein air, arbre&#10;&#10;Le contenu généré par l’IA peut être incorrect.">
            <a:extLst>
              <a:ext uri="{FF2B5EF4-FFF2-40B4-BE49-F238E27FC236}">
                <a16:creationId xmlns:a16="http://schemas.microsoft.com/office/drawing/2014/main" id="{3EA8DDCD-B41C-F804-866C-088B2431155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001000" y="467911"/>
            <a:ext cx="1621457" cy="1600313"/>
          </a:xfrm>
          <a:prstGeom prst="rect">
            <a:avLst/>
          </a:prstGeom>
        </p:spPr>
      </p:pic>
      <p:pic>
        <p:nvPicPr>
          <p:cNvPr id="9" name="Image 8" descr="Une image contenant texte, Visage humain&#10;&#10;Le contenu généré par l’IA peut être incorrect.">
            <a:extLst>
              <a:ext uri="{FF2B5EF4-FFF2-40B4-BE49-F238E27FC236}">
                <a16:creationId xmlns:a16="http://schemas.microsoft.com/office/drawing/2014/main" id="{58D789F0-C6BF-D88B-F3C2-AF41FA4856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468" y="2275289"/>
            <a:ext cx="10799064" cy="4114800"/>
          </a:xfrm>
          <a:prstGeom prst="rect">
            <a:avLst/>
          </a:prstGeom>
        </p:spPr>
      </p:pic>
    </p:spTree>
    <p:extLst>
      <p:ext uri="{BB962C8B-B14F-4D97-AF65-F5344CB8AC3E}">
        <p14:creationId xmlns:p14="http://schemas.microsoft.com/office/powerpoint/2010/main" val="273063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060EE-72D0-5AFB-E418-0BA1EAAE5C3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F9D1998-7BEC-3DA0-59E9-2E949C2D461B}"/>
              </a:ext>
            </a:extLst>
          </p:cNvPr>
          <p:cNvSpPr>
            <a:spLocks noGrp="1"/>
          </p:cNvSpPr>
          <p:nvPr>
            <p:ph type="title"/>
          </p:nvPr>
        </p:nvSpPr>
        <p:spPr>
          <a:xfrm>
            <a:off x="3113314" y="365125"/>
            <a:ext cx="8240486" cy="1325563"/>
          </a:xfrm>
          <a:noFill/>
        </p:spPr>
        <p:txBody>
          <a:bodyPr/>
          <a:lstStyle/>
          <a:p>
            <a:r>
              <a:rPr lang="fr-FR" b="1" dirty="0">
                <a:solidFill>
                  <a:srgbClr val="008080"/>
                </a:solidFill>
                <a:latin typeface="+mn-lt"/>
              </a:rPr>
              <a:t>Notre équipe</a:t>
            </a:r>
          </a:p>
        </p:txBody>
      </p:sp>
      <p:pic>
        <p:nvPicPr>
          <p:cNvPr id="5" name="Image 4" descr="Une image contenant texte, Police, Graphique, graphisme&#10;&#10;Le contenu généré par l’IA peut être incorrect.">
            <a:extLst>
              <a:ext uri="{FF2B5EF4-FFF2-40B4-BE49-F238E27FC236}">
                <a16:creationId xmlns:a16="http://schemas.microsoft.com/office/drawing/2014/main" id="{F55D6907-CDF6-86AD-4B2D-60521C37E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08" y="202499"/>
            <a:ext cx="2241964" cy="1844129"/>
          </a:xfrm>
          <a:prstGeom prst="rect">
            <a:avLst/>
          </a:prstGeom>
        </p:spPr>
      </p:pic>
      <p:sp>
        <p:nvSpPr>
          <p:cNvPr id="7" name="Espace réservé du contenu 6">
            <a:extLst>
              <a:ext uri="{FF2B5EF4-FFF2-40B4-BE49-F238E27FC236}">
                <a16:creationId xmlns:a16="http://schemas.microsoft.com/office/drawing/2014/main" id="{0A548C77-D79B-5ECD-778C-9C0BF3712287}"/>
              </a:ext>
            </a:extLst>
          </p:cNvPr>
          <p:cNvSpPr>
            <a:spLocks noGrp="1"/>
          </p:cNvSpPr>
          <p:nvPr>
            <p:ph sz="half" idx="1"/>
          </p:nvPr>
        </p:nvSpPr>
        <p:spPr>
          <a:xfrm>
            <a:off x="838199" y="2046627"/>
            <a:ext cx="10091057" cy="4130335"/>
          </a:xfrm>
        </p:spPr>
        <p:txBody>
          <a:bodyPr>
            <a:normAutofit lnSpcReduction="10000"/>
          </a:bodyPr>
          <a:lstStyle/>
          <a:p>
            <a:pPr>
              <a:lnSpc>
                <a:spcPct val="100000"/>
              </a:lnSpc>
            </a:pPr>
            <a:r>
              <a:rPr lang="fr-FR" dirty="0">
                <a:solidFill>
                  <a:srgbClr val="008080"/>
                </a:solidFill>
              </a:rPr>
              <a:t>Compétences techniques multiples</a:t>
            </a:r>
          </a:p>
          <a:p>
            <a:pPr>
              <a:lnSpc>
                <a:spcPct val="100000"/>
              </a:lnSpc>
            </a:pPr>
            <a:r>
              <a:rPr lang="fr-FR" dirty="0">
                <a:solidFill>
                  <a:srgbClr val="008080"/>
                </a:solidFill>
              </a:rPr>
              <a:t>Compétences de gestion de projet et de gestion de personnel</a:t>
            </a:r>
          </a:p>
          <a:p>
            <a:pPr>
              <a:lnSpc>
                <a:spcPct val="100000"/>
              </a:lnSpc>
            </a:pPr>
            <a:r>
              <a:rPr lang="fr-FR" dirty="0">
                <a:solidFill>
                  <a:srgbClr val="008080"/>
                </a:solidFill>
              </a:rPr>
              <a:t>9 anciens élus</a:t>
            </a:r>
          </a:p>
          <a:p>
            <a:pPr>
              <a:lnSpc>
                <a:spcPct val="100000"/>
              </a:lnSpc>
            </a:pPr>
            <a:r>
              <a:rPr lang="fr-FR" dirty="0">
                <a:solidFill>
                  <a:srgbClr val="008080"/>
                </a:solidFill>
              </a:rPr>
              <a:t>Beaucoup sont investis dans le monde associatif</a:t>
            </a:r>
          </a:p>
          <a:p>
            <a:pPr>
              <a:lnSpc>
                <a:spcPct val="100000"/>
              </a:lnSpc>
            </a:pPr>
            <a:r>
              <a:rPr lang="fr-FR" dirty="0">
                <a:solidFill>
                  <a:srgbClr val="008080"/>
                </a:solidFill>
              </a:rPr>
              <a:t>6 chefs d’entreprise (anciens ou actuels)</a:t>
            </a:r>
          </a:p>
          <a:p>
            <a:pPr>
              <a:lnSpc>
                <a:spcPct val="100000"/>
              </a:lnSpc>
            </a:pPr>
            <a:r>
              <a:rPr lang="fr-FR" dirty="0">
                <a:solidFill>
                  <a:srgbClr val="008080"/>
                </a:solidFill>
              </a:rPr>
              <a:t>6 personnes investies dans le secteur du social ou de la santé</a:t>
            </a:r>
          </a:p>
          <a:p>
            <a:pPr>
              <a:lnSpc>
                <a:spcPct val="100000"/>
              </a:lnSpc>
            </a:pPr>
            <a:r>
              <a:rPr lang="fr-FR" dirty="0">
                <a:solidFill>
                  <a:srgbClr val="008080"/>
                </a:solidFill>
              </a:rPr>
              <a:t>De 35 à 79 ans, moyenne d’âge = 56 ans</a:t>
            </a:r>
          </a:p>
          <a:p>
            <a:pPr>
              <a:lnSpc>
                <a:spcPct val="100000"/>
              </a:lnSpc>
            </a:pPr>
            <a:r>
              <a:rPr lang="fr-FR" dirty="0">
                <a:solidFill>
                  <a:srgbClr val="008080"/>
                </a:solidFill>
              </a:rPr>
              <a:t>12 retraités et 17 actifs</a:t>
            </a:r>
          </a:p>
          <a:p>
            <a:pPr>
              <a:lnSpc>
                <a:spcPct val="100000"/>
              </a:lnSpc>
            </a:pPr>
            <a:endParaRPr lang="fr-FR" b="1" dirty="0">
              <a:solidFill>
                <a:srgbClr val="008080"/>
              </a:solidFill>
            </a:endParaRPr>
          </a:p>
          <a:p>
            <a:pPr>
              <a:lnSpc>
                <a:spcPct val="100000"/>
              </a:lnSpc>
            </a:pPr>
            <a:endParaRPr lang="fr-FR" sz="2400" dirty="0"/>
          </a:p>
          <a:p>
            <a:pPr>
              <a:lnSpc>
                <a:spcPct val="100000"/>
              </a:lnSpc>
            </a:pPr>
            <a:endParaRPr lang="fr-FR" sz="3200" dirty="0"/>
          </a:p>
        </p:txBody>
      </p:sp>
    </p:spTree>
    <p:extLst>
      <p:ext uri="{BB962C8B-B14F-4D97-AF65-F5344CB8AC3E}">
        <p14:creationId xmlns:p14="http://schemas.microsoft.com/office/powerpoint/2010/main" val="101837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05A19-B7D7-4B47-5C4E-A6DD379EFC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C000CAD-E6D1-D1E2-577B-F336C07C1850}"/>
              </a:ext>
            </a:extLst>
          </p:cNvPr>
          <p:cNvSpPr>
            <a:spLocks noGrp="1"/>
          </p:cNvSpPr>
          <p:nvPr>
            <p:ph type="title"/>
          </p:nvPr>
        </p:nvSpPr>
        <p:spPr>
          <a:xfrm>
            <a:off x="3113314" y="365125"/>
            <a:ext cx="8240486" cy="1325563"/>
          </a:xfrm>
          <a:noFill/>
        </p:spPr>
        <p:txBody>
          <a:bodyPr/>
          <a:lstStyle/>
          <a:p>
            <a:r>
              <a:rPr lang="fr-FR" b="1" dirty="0">
                <a:solidFill>
                  <a:srgbClr val="008080"/>
                </a:solidFill>
                <a:latin typeface="+mn-lt"/>
              </a:rPr>
              <a:t>Les valeurs de notre équipe</a:t>
            </a:r>
          </a:p>
        </p:txBody>
      </p:sp>
      <p:pic>
        <p:nvPicPr>
          <p:cNvPr id="5" name="Image 4" descr="Une image contenant texte, Police, Graphique, graphisme&#10;&#10;Le contenu généré par l’IA peut être incorrect.">
            <a:extLst>
              <a:ext uri="{FF2B5EF4-FFF2-40B4-BE49-F238E27FC236}">
                <a16:creationId xmlns:a16="http://schemas.microsoft.com/office/drawing/2014/main" id="{75A0968F-48AB-3A26-06FF-19399C9E1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08" y="202499"/>
            <a:ext cx="2241964" cy="1844129"/>
          </a:xfrm>
          <a:prstGeom prst="rect">
            <a:avLst/>
          </a:prstGeom>
        </p:spPr>
      </p:pic>
      <p:sp>
        <p:nvSpPr>
          <p:cNvPr id="7" name="Espace réservé du contenu 6">
            <a:extLst>
              <a:ext uri="{FF2B5EF4-FFF2-40B4-BE49-F238E27FC236}">
                <a16:creationId xmlns:a16="http://schemas.microsoft.com/office/drawing/2014/main" id="{D3CDDF3C-6AE3-0325-0349-B11D1D15B1C3}"/>
              </a:ext>
            </a:extLst>
          </p:cNvPr>
          <p:cNvSpPr>
            <a:spLocks noGrp="1"/>
          </p:cNvSpPr>
          <p:nvPr>
            <p:ph sz="half" idx="1"/>
          </p:nvPr>
        </p:nvSpPr>
        <p:spPr>
          <a:xfrm>
            <a:off x="838199" y="2046627"/>
            <a:ext cx="10091057" cy="4130335"/>
          </a:xfrm>
        </p:spPr>
        <p:txBody>
          <a:bodyPr/>
          <a:lstStyle/>
          <a:p>
            <a:pPr>
              <a:lnSpc>
                <a:spcPct val="100000"/>
              </a:lnSpc>
            </a:pPr>
            <a:r>
              <a:rPr lang="fr-FR" b="1" dirty="0">
                <a:solidFill>
                  <a:srgbClr val="008080"/>
                </a:solidFill>
              </a:rPr>
              <a:t>Respect de la démocratie locale</a:t>
            </a:r>
          </a:p>
          <a:p>
            <a:pPr lvl="2">
              <a:lnSpc>
                <a:spcPct val="100000"/>
              </a:lnSpc>
              <a:buFont typeface="Courier New" panose="02070309020205020404" pitchFamily="49" charset="0"/>
              <a:buChar char="o"/>
            </a:pPr>
            <a:r>
              <a:rPr lang="fr-FR" sz="2400" dirty="0"/>
              <a:t>Ecoute – Concertation – Information -Transparence – Equité</a:t>
            </a:r>
          </a:p>
          <a:p>
            <a:pPr>
              <a:lnSpc>
                <a:spcPct val="100000"/>
              </a:lnSpc>
            </a:pPr>
            <a:r>
              <a:rPr lang="fr-FR" b="1" dirty="0">
                <a:solidFill>
                  <a:srgbClr val="008080"/>
                </a:solidFill>
              </a:rPr>
              <a:t>Compétences </a:t>
            </a:r>
          </a:p>
          <a:p>
            <a:pPr lvl="2">
              <a:lnSpc>
                <a:spcPct val="100000"/>
              </a:lnSpc>
              <a:buFont typeface="Courier New" panose="02070309020205020404" pitchFamily="49" charset="0"/>
              <a:buChar char="o"/>
            </a:pPr>
            <a:r>
              <a:rPr lang="fr-FR" sz="2400" dirty="0"/>
              <a:t>Expériences – Professionnalisme – Sens des Responsabilités</a:t>
            </a:r>
          </a:p>
          <a:p>
            <a:pPr>
              <a:lnSpc>
                <a:spcPct val="100000"/>
              </a:lnSpc>
            </a:pPr>
            <a:r>
              <a:rPr lang="fr-FR" b="1" dirty="0">
                <a:solidFill>
                  <a:srgbClr val="008080"/>
                </a:solidFill>
              </a:rPr>
              <a:t>Respect de nos engagements</a:t>
            </a:r>
          </a:p>
          <a:p>
            <a:pPr lvl="2">
              <a:lnSpc>
                <a:spcPct val="100000"/>
              </a:lnSpc>
              <a:buFont typeface="Courier New" panose="02070309020205020404" pitchFamily="49" charset="0"/>
              <a:buChar char="o"/>
            </a:pPr>
            <a:r>
              <a:rPr lang="fr-FR" sz="2400" dirty="0"/>
              <a:t>Sincérité &gt; Confiance &gt; Adhésion</a:t>
            </a:r>
          </a:p>
          <a:p>
            <a:pPr>
              <a:lnSpc>
                <a:spcPct val="100000"/>
              </a:lnSpc>
            </a:pPr>
            <a:endParaRPr lang="fr-FR" sz="3200" dirty="0"/>
          </a:p>
        </p:txBody>
      </p:sp>
    </p:spTree>
    <p:extLst>
      <p:ext uri="{BB962C8B-B14F-4D97-AF65-F5344CB8AC3E}">
        <p14:creationId xmlns:p14="http://schemas.microsoft.com/office/powerpoint/2010/main" val="357373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55E31-03A7-4AAC-583C-79B0245C08D9}"/>
              </a:ext>
            </a:extLst>
          </p:cNvPr>
          <p:cNvSpPr>
            <a:spLocks noGrp="1"/>
          </p:cNvSpPr>
          <p:nvPr>
            <p:ph type="title"/>
          </p:nvPr>
        </p:nvSpPr>
        <p:spPr>
          <a:xfrm>
            <a:off x="0" y="2201183"/>
            <a:ext cx="12192000" cy="849793"/>
          </a:xfrm>
          <a:noFill/>
        </p:spPr>
        <p:txBody>
          <a:bodyPr anchor="ctr"/>
          <a:lstStyle/>
          <a:p>
            <a:pPr algn="ctr"/>
            <a:r>
              <a:rPr lang="fr-FR" b="1" dirty="0">
                <a:solidFill>
                  <a:srgbClr val="008080"/>
                </a:solidFill>
                <a:latin typeface="Calibri" panose="020F0502020204030204" pitchFamily="34" charset="0"/>
                <a:ea typeface="Calibri" panose="020F0502020204030204" pitchFamily="34" charset="0"/>
                <a:cs typeface="Calibri" panose="020F0502020204030204" pitchFamily="34" charset="0"/>
              </a:rPr>
              <a:t>Notre projet</a:t>
            </a:r>
          </a:p>
        </p:txBody>
      </p:sp>
      <p:pic>
        <p:nvPicPr>
          <p:cNvPr id="3" name="Image 2" descr="Une image contenant texte, Police, Graphique, graphisme&#10;&#10;Le contenu généré par l’IA peut être incorrect.">
            <a:extLst>
              <a:ext uri="{FF2B5EF4-FFF2-40B4-BE49-F238E27FC236}">
                <a16:creationId xmlns:a16="http://schemas.microsoft.com/office/drawing/2014/main" id="{56392A62-455B-388A-A380-6E335E1F8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4" name="ZoneTexte 3">
            <a:extLst>
              <a:ext uri="{FF2B5EF4-FFF2-40B4-BE49-F238E27FC236}">
                <a16:creationId xmlns:a16="http://schemas.microsoft.com/office/drawing/2014/main" id="{8CDD8AC4-DBC4-8D95-A9C8-07987F91D381}"/>
              </a:ext>
            </a:extLst>
          </p:cNvPr>
          <p:cNvSpPr txBox="1"/>
          <p:nvPr/>
        </p:nvSpPr>
        <p:spPr>
          <a:xfrm>
            <a:off x="2711900" y="4075331"/>
            <a:ext cx="6768198" cy="830997"/>
          </a:xfrm>
          <a:prstGeom prst="rect">
            <a:avLst/>
          </a:prstGeom>
          <a:noFill/>
        </p:spPr>
        <p:txBody>
          <a:bodyPr wrap="none" rtlCol="0" anchor="ctr">
            <a:spAutoFit/>
          </a:bodyPr>
          <a:lstStyle/>
          <a:p>
            <a:pPr algn="ctr"/>
            <a:r>
              <a:rPr lang="fr-FR" sz="2400" b="1" dirty="0"/>
              <a:t>Présentation des principaux axes de travail, </a:t>
            </a:r>
          </a:p>
          <a:p>
            <a:pPr algn="ctr"/>
            <a:r>
              <a:rPr lang="fr-FR" sz="2400" b="1" dirty="0"/>
              <a:t>parmi ceux que nous avons identifiés</a:t>
            </a:r>
          </a:p>
        </p:txBody>
      </p:sp>
    </p:spTree>
    <p:extLst>
      <p:ext uri="{BB962C8B-B14F-4D97-AF65-F5344CB8AC3E}">
        <p14:creationId xmlns:p14="http://schemas.microsoft.com/office/powerpoint/2010/main" val="140766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68B65-3C20-8285-07F0-127445C059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99BE3C3-8FD6-FF94-D04B-0781DF91B8EC}"/>
              </a:ext>
            </a:extLst>
          </p:cNvPr>
          <p:cNvSpPr>
            <a:spLocks noGrp="1"/>
          </p:cNvSpPr>
          <p:nvPr>
            <p:ph type="title"/>
          </p:nvPr>
        </p:nvSpPr>
        <p:spPr>
          <a:xfrm>
            <a:off x="2676519" y="809026"/>
            <a:ext cx="8920190" cy="849793"/>
          </a:xfrm>
          <a:noFill/>
        </p:spPr>
        <p:txBody>
          <a:bodyPr>
            <a:normAutofit/>
          </a:body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Axes majeurs de notre projet</a:t>
            </a:r>
          </a:p>
        </p:txBody>
      </p:sp>
      <p:sp>
        <p:nvSpPr>
          <p:cNvPr id="3" name="Espace réservé du contenu 2">
            <a:extLst>
              <a:ext uri="{FF2B5EF4-FFF2-40B4-BE49-F238E27FC236}">
                <a16:creationId xmlns:a16="http://schemas.microsoft.com/office/drawing/2014/main" id="{E042D0EF-E0AE-67A3-43DF-8557187E5A3E}"/>
              </a:ext>
            </a:extLst>
          </p:cNvPr>
          <p:cNvSpPr>
            <a:spLocks noGrp="1"/>
          </p:cNvSpPr>
          <p:nvPr>
            <p:ph idx="1"/>
          </p:nvPr>
        </p:nvSpPr>
        <p:spPr>
          <a:xfrm>
            <a:off x="539496" y="2895599"/>
            <a:ext cx="11013670" cy="3751945"/>
          </a:xfrm>
        </p:spPr>
        <p:txBody>
          <a:bodyPr>
            <a:normAutofit fontScale="92500" lnSpcReduction="10000"/>
          </a:bodyPr>
          <a:lstStyle/>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Le </a:t>
            </a:r>
            <a:r>
              <a:rPr lang="fr-FR" sz="2400" b="1" dirty="0">
                <a:latin typeface="Calibri" panose="020F0502020204030204" pitchFamily="34" charset="0"/>
                <a:ea typeface="Calibri" panose="020F0502020204030204" pitchFamily="34" charset="0"/>
                <a:cs typeface="Calibri" panose="020F0502020204030204" pitchFamily="34" charset="0"/>
              </a:rPr>
              <a:t>gymnase</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Commission sécurité &gt; statut sur l’ouverture et plan de repli des activités</a:t>
            </a:r>
          </a:p>
          <a:p>
            <a:pPr marL="971550" lvl="3" indent="-285750">
              <a:buFont typeface="Arial" panose="020B0604020202020204" pitchFamily="34" charset="0"/>
              <a:buChar char="•"/>
            </a:pPr>
            <a:r>
              <a:rPr lang="fr-FR" sz="2200" dirty="0">
                <a:latin typeface="Calibri" panose="020F0502020204030204" pitchFamily="34" charset="0"/>
                <a:ea typeface="Calibri" panose="020F0502020204030204" pitchFamily="34" charset="0"/>
                <a:cs typeface="Calibri" panose="020F0502020204030204" pitchFamily="34" charset="0"/>
              </a:rPr>
              <a:t>Plan de remise en état si fondations viables</a:t>
            </a:r>
          </a:p>
          <a:p>
            <a:pPr marL="971550" lvl="3" indent="-285750">
              <a:buFont typeface="Arial" panose="020B0604020202020204" pitchFamily="34" charset="0"/>
              <a:buChar char="•"/>
            </a:pPr>
            <a:r>
              <a:rPr lang="fr-FR" sz="2200" dirty="0">
                <a:latin typeface="Calibri" panose="020F0502020204030204" pitchFamily="34" charset="0"/>
                <a:ea typeface="Calibri" panose="020F0502020204030204" pitchFamily="34" charset="0"/>
                <a:cs typeface="Calibri" panose="020F0502020204030204" pitchFamily="34" charset="0"/>
              </a:rPr>
              <a:t>Travaux d’urgence pour sécurisation dans un délai raisonnable</a:t>
            </a:r>
          </a:p>
          <a:p>
            <a:pPr marL="971550" lvl="3" indent="-285750">
              <a:buFont typeface="Arial" panose="020B0604020202020204" pitchFamily="34" charset="0"/>
              <a:buChar char="•"/>
            </a:pPr>
            <a:r>
              <a:rPr lang="fr-FR" sz="2200" dirty="0">
                <a:latin typeface="Calibri" panose="020F0502020204030204" pitchFamily="34" charset="0"/>
                <a:ea typeface="Calibri" panose="020F0502020204030204" pitchFamily="34" charset="0"/>
                <a:cs typeface="Calibri" panose="020F0502020204030204" pitchFamily="34" charset="0"/>
              </a:rPr>
              <a:t>Si fondations insuffisantes &gt; reprise en sous-œuvre = €€€€€€€€ et délais +++</a:t>
            </a:r>
          </a:p>
          <a:p>
            <a:pPr marL="971550" lvl="3" indent="-285750">
              <a:buFont typeface="Arial" panose="020B0604020202020204" pitchFamily="34" charset="0"/>
              <a:buChar char="•"/>
            </a:pPr>
            <a:r>
              <a:rPr lang="fr-FR" sz="2200" dirty="0">
                <a:latin typeface="Calibri" panose="020F0502020204030204" pitchFamily="34" charset="0"/>
                <a:ea typeface="Calibri" panose="020F0502020204030204" pitchFamily="34" charset="0"/>
                <a:cs typeface="Calibri" panose="020F0502020204030204" pitchFamily="34" charset="0"/>
              </a:rPr>
              <a:t>Cahier des charges pour future salle omnisports en partenariat avec CCVA et communes voisines</a:t>
            </a:r>
          </a:p>
          <a:p>
            <a:pPr marL="1200150" lvl="4" indent="-285750">
              <a:buFont typeface="Arial" panose="020B0604020202020204" pitchFamily="34" charset="0"/>
              <a:buChar char="•"/>
            </a:pPr>
            <a:r>
              <a:rPr lang="fr-FR" sz="2200" dirty="0">
                <a:latin typeface="Calibri" panose="020F0502020204030204" pitchFamily="34" charset="0"/>
                <a:ea typeface="Calibri" panose="020F0502020204030204" pitchFamily="34" charset="0"/>
                <a:cs typeface="Calibri" panose="020F0502020204030204" pitchFamily="34" charset="0"/>
              </a:rPr>
              <a:t>Objectif : Zone refuge en cas d’inondation</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Le groupe scolaire</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Gestion des problèmes électriques et infiltrations &gt; étanchéité</a:t>
            </a:r>
          </a:p>
          <a:p>
            <a:pPr marL="742950" lvl="2"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Isolation des locaux (canicule)</a:t>
            </a:r>
          </a:p>
          <a:p>
            <a:pPr marL="514350" lvl="1" indent="-285750">
              <a:buFont typeface="Arial" panose="020B0604020202020204" pitchFamily="34" charset="0"/>
              <a:buChar char="•"/>
            </a:pPr>
            <a:endParaRPr lang="fr-FR"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Image 3" descr="Une image contenant texte, Police, Graphique, graphisme&#10;&#10;Le contenu généré par l’IA peut être incorrect.">
            <a:extLst>
              <a:ext uri="{FF2B5EF4-FFF2-40B4-BE49-F238E27FC236}">
                <a16:creationId xmlns:a16="http://schemas.microsoft.com/office/drawing/2014/main" id="{F804D771-5BA8-4E19-C7B2-E0AD2A247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6" name="Espace réservé du contenu 2">
            <a:extLst>
              <a:ext uri="{FF2B5EF4-FFF2-40B4-BE49-F238E27FC236}">
                <a16:creationId xmlns:a16="http://schemas.microsoft.com/office/drawing/2014/main" id="{7CB7ACF6-7E2A-D63A-B586-F1CDB4618D7B}"/>
              </a:ext>
            </a:extLst>
          </p:cNvPr>
          <p:cNvSpPr txBox="1">
            <a:spLocks/>
          </p:cNvSpPr>
          <p:nvPr/>
        </p:nvSpPr>
        <p:spPr>
          <a:xfrm>
            <a:off x="539496" y="2115542"/>
            <a:ext cx="10890504" cy="410331"/>
          </a:xfrm>
          <a:prstGeom prst="rect">
            <a:avLst/>
          </a:prstGeom>
          <a:noFill/>
        </p:spPr>
        <p:txBody>
          <a:bodyPr vert="horz" lIns="91440" tIns="45720" rIns="91440" bIns="45720" rtlCol="0">
            <a:noAutofit/>
          </a:bodyPr>
          <a:lst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Gestion de l’espace public municipal : entretien, rénovation énergétique et préservation de l’histoire</a:t>
            </a:r>
            <a:endParaRPr lang="fr-FR" sz="2800" dirty="0">
              <a:solidFill>
                <a:srgbClr val="DE8058"/>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377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AF046-179B-1C6D-174E-D3FE51FFC6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A03194-939C-B1A5-A629-523B06DF6525}"/>
              </a:ext>
            </a:extLst>
          </p:cNvPr>
          <p:cNvSpPr>
            <a:spLocks noGrp="1"/>
          </p:cNvSpPr>
          <p:nvPr>
            <p:ph type="title"/>
          </p:nvPr>
        </p:nvSpPr>
        <p:spPr>
          <a:xfrm>
            <a:off x="2732314" y="794461"/>
            <a:ext cx="8920190" cy="849793"/>
          </a:xfrm>
          <a:noFill/>
        </p:spPr>
        <p:txBody>
          <a:bodyPr>
            <a:normAutofit/>
          </a:bodyPr>
          <a:lstStyle/>
          <a:p>
            <a:r>
              <a:rPr lang="fr-FR" sz="4800" b="1" dirty="0">
                <a:solidFill>
                  <a:srgbClr val="008080"/>
                </a:solidFill>
                <a:latin typeface="Calibri" panose="020F0502020204030204" pitchFamily="34" charset="0"/>
                <a:ea typeface="Calibri" panose="020F0502020204030204" pitchFamily="34" charset="0"/>
                <a:cs typeface="Calibri" panose="020F0502020204030204" pitchFamily="34" charset="0"/>
              </a:rPr>
              <a:t>Axes majeurs de notre projet</a:t>
            </a:r>
          </a:p>
        </p:txBody>
      </p:sp>
      <p:sp>
        <p:nvSpPr>
          <p:cNvPr id="3" name="Espace réservé du contenu 2">
            <a:extLst>
              <a:ext uri="{FF2B5EF4-FFF2-40B4-BE49-F238E27FC236}">
                <a16:creationId xmlns:a16="http://schemas.microsoft.com/office/drawing/2014/main" id="{668EF019-BB3F-008D-F6BA-C1C1D0D435B6}"/>
              </a:ext>
            </a:extLst>
          </p:cNvPr>
          <p:cNvSpPr>
            <a:spLocks noGrp="1"/>
          </p:cNvSpPr>
          <p:nvPr>
            <p:ph idx="1"/>
          </p:nvPr>
        </p:nvSpPr>
        <p:spPr>
          <a:xfrm>
            <a:off x="539495" y="2605939"/>
            <a:ext cx="11467448" cy="3845756"/>
          </a:xfrm>
        </p:spPr>
        <p:txBody>
          <a:bodyPr>
            <a:normAutofit/>
          </a:bodyPr>
          <a:lstStyle/>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La place de </a:t>
            </a:r>
            <a:r>
              <a:rPr lang="fr-FR" sz="2400" dirty="0" err="1">
                <a:latin typeface="Calibri" panose="020F0502020204030204" pitchFamily="34" charset="0"/>
                <a:ea typeface="Calibri" panose="020F0502020204030204" pitchFamily="34" charset="0"/>
                <a:cs typeface="Calibri" panose="020F0502020204030204" pitchFamily="34" charset="0"/>
              </a:rPr>
              <a:t>Négron</a:t>
            </a:r>
            <a:r>
              <a:rPr lang="fr-FR" sz="2400" dirty="0">
                <a:latin typeface="Calibri" panose="020F0502020204030204" pitchFamily="34" charset="0"/>
                <a:ea typeface="Calibri" panose="020F0502020204030204" pitchFamily="34" charset="0"/>
                <a:cs typeface="Calibri" panose="020F0502020204030204" pitchFamily="34" charset="0"/>
              </a:rPr>
              <a:t> et l’Ile de </a:t>
            </a:r>
            <a:r>
              <a:rPr lang="fr-FR" sz="2400" dirty="0" err="1">
                <a:latin typeface="Calibri" panose="020F0502020204030204" pitchFamily="34" charset="0"/>
                <a:ea typeface="Calibri" panose="020F0502020204030204" pitchFamily="34" charset="0"/>
                <a:cs typeface="Calibri" panose="020F0502020204030204" pitchFamily="34" charset="0"/>
              </a:rPr>
              <a:t>Négron</a:t>
            </a:r>
            <a:endParaRPr lang="fr-FR" sz="2400"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Les locaux des associations, les aires de jeux (accessibilité)</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Le terrain de football - </a:t>
            </a:r>
            <a:r>
              <a:rPr lang="fr-FR" sz="2000" dirty="0">
                <a:latin typeface="Calibri" panose="020F0502020204030204" pitchFamily="34" charset="0"/>
                <a:ea typeface="Calibri" panose="020F0502020204030204" pitchFamily="34" charset="0"/>
                <a:cs typeface="Calibri" panose="020F0502020204030204" pitchFamily="34" charset="0"/>
              </a:rPr>
              <a:t>Etude d’un terrain annexe en remplacement du terrain inondé régulièrement</a:t>
            </a:r>
          </a:p>
          <a:p>
            <a:pPr marL="514350" lvl="1" indent="-285750">
              <a:buFont typeface="Arial" panose="020B0604020202020204" pitchFamily="34" charset="0"/>
              <a:buChar char="•"/>
            </a:pPr>
            <a:r>
              <a:rPr lang="fr-FR" sz="2400" dirty="0">
                <a:latin typeface="Calibri" panose="020F0502020204030204" pitchFamily="34" charset="0"/>
                <a:ea typeface="Calibri" panose="020F0502020204030204" pitchFamily="34" charset="0"/>
                <a:cs typeface="Calibri" panose="020F0502020204030204" pitchFamily="34" charset="0"/>
              </a:rPr>
              <a:t>La </a:t>
            </a:r>
            <a:r>
              <a:rPr lang="fr-FR" sz="2400" b="1" dirty="0">
                <a:latin typeface="Calibri" panose="020F0502020204030204" pitchFamily="34" charset="0"/>
                <a:ea typeface="Calibri" panose="020F0502020204030204" pitchFamily="34" charset="0"/>
                <a:cs typeface="Calibri" panose="020F0502020204030204" pitchFamily="34" charset="0"/>
              </a:rPr>
              <a:t>voirie et les éclairages </a:t>
            </a:r>
            <a:r>
              <a:rPr lang="fr-FR" sz="2400" dirty="0">
                <a:latin typeface="Calibri" panose="020F0502020204030204" pitchFamily="34" charset="0"/>
                <a:ea typeface="Calibri" panose="020F0502020204030204" pitchFamily="34" charset="0"/>
                <a:cs typeface="Calibri" panose="020F0502020204030204" pitchFamily="34" charset="0"/>
              </a:rPr>
              <a:t>(signalétique, vidéo protection …)</a:t>
            </a:r>
          </a:p>
          <a:p>
            <a:pPr marL="1028700" lvl="3"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Renforcement de l’entretien et des équipements </a:t>
            </a:r>
          </a:p>
          <a:p>
            <a:pPr marL="514350" lvl="1" indent="-285750">
              <a:buFont typeface="Arial" panose="020B0604020202020204" pitchFamily="34" charset="0"/>
              <a:buChar char="•"/>
            </a:pPr>
            <a:r>
              <a:rPr lang="fr-FR" sz="2400" b="1" dirty="0">
                <a:latin typeface="Calibri" panose="020F0502020204030204" pitchFamily="34" charset="0"/>
                <a:ea typeface="Calibri" panose="020F0502020204030204" pitchFamily="34" charset="0"/>
                <a:cs typeface="Calibri" panose="020F0502020204030204" pitchFamily="34" charset="0"/>
              </a:rPr>
              <a:t>L’environnement</a:t>
            </a:r>
            <a:r>
              <a:rPr lang="fr-FR" sz="2400" dirty="0">
                <a:latin typeface="Calibri" panose="020F0502020204030204" pitchFamily="34" charset="0"/>
                <a:ea typeface="Calibri" panose="020F0502020204030204" pitchFamily="34" charset="0"/>
                <a:cs typeface="Calibri" panose="020F0502020204030204" pitchFamily="34" charset="0"/>
              </a:rPr>
              <a:t> et sa préservation</a:t>
            </a:r>
          </a:p>
          <a:p>
            <a:pPr marL="1028700" lvl="3"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Le fleurissement et les espaces verts </a:t>
            </a:r>
          </a:p>
          <a:p>
            <a:pPr marL="1028700" lvl="3"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Les prairies et forêts, les bermes et fossés</a:t>
            </a:r>
          </a:p>
          <a:p>
            <a:pPr marL="1028700" lvl="3" indent="-342900">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L’eau (la Cisse, les mares et étangs)</a:t>
            </a:r>
          </a:p>
          <a:p>
            <a:pPr marL="342900" indent="-342900">
              <a:buFont typeface="Courier New" panose="02070309020205020404" pitchFamily="49" charset="0"/>
              <a:buChar char="o"/>
            </a:pPr>
            <a:endParaRPr lang="fr-FR" sz="2400" dirty="0">
              <a:latin typeface="Calibri" panose="020F0502020204030204" pitchFamily="34" charset="0"/>
              <a:ea typeface="Calibri" panose="020F0502020204030204" pitchFamily="34" charset="0"/>
              <a:cs typeface="Calibri" panose="020F0502020204030204" pitchFamily="34" charset="0"/>
            </a:endParaRPr>
          </a:p>
          <a:p>
            <a:pPr marL="514350" lvl="1" indent="-285750">
              <a:buFont typeface="Arial" panose="020B0604020202020204" pitchFamily="34" charset="0"/>
              <a:buChar char="•"/>
            </a:pPr>
            <a:endParaRPr lang="fr-FR"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Image 3" descr="Une image contenant texte, Police, Graphique, graphisme&#10;&#10;Le contenu généré par l’IA peut être incorrect.">
            <a:extLst>
              <a:ext uri="{FF2B5EF4-FFF2-40B4-BE49-F238E27FC236}">
                <a16:creationId xmlns:a16="http://schemas.microsoft.com/office/drawing/2014/main" id="{F77EBD67-28DC-FBDD-56C8-F2FF0C894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93" y="210456"/>
            <a:ext cx="2241964" cy="1844129"/>
          </a:xfrm>
          <a:prstGeom prst="rect">
            <a:avLst/>
          </a:prstGeom>
        </p:spPr>
      </p:pic>
      <p:sp>
        <p:nvSpPr>
          <p:cNvPr id="6" name="Espace réservé du contenu 2">
            <a:extLst>
              <a:ext uri="{FF2B5EF4-FFF2-40B4-BE49-F238E27FC236}">
                <a16:creationId xmlns:a16="http://schemas.microsoft.com/office/drawing/2014/main" id="{59C540A4-EFFD-C60C-8A8F-B4D48E907349}"/>
              </a:ext>
            </a:extLst>
          </p:cNvPr>
          <p:cNvSpPr txBox="1">
            <a:spLocks/>
          </p:cNvSpPr>
          <p:nvPr/>
        </p:nvSpPr>
        <p:spPr>
          <a:xfrm>
            <a:off x="539496" y="2115542"/>
            <a:ext cx="5556504" cy="410331"/>
          </a:xfrm>
          <a:prstGeom prst="rect">
            <a:avLst/>
          </a:prstGeom>
          <a:noFill/>
        </p:spPr>
        <p:txBody>
          <a:bodyPr vert="horz" lIns="91440" tIns="45720" rIns="91440" bIns="45720" rtlCol="0">
            <a:noAutofit/>
          </a:bodyPr>
          <a:lst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b="1" dirty="0">
                <a:solidFill>
                  <a:srgbClr val="DE8058"/>
                </a:solidFill>
                <a:latin typeface="Calibri" panose="020F0502020204030204" pitchFamily="34" charset="0"/>
                <a:ea typeface="Calibri" panose="020F0502020204030204" pitchFamily="34" charset="0"/>
                <a:cs typeface="Calibri" panose="020F0502020204030204" pitchFamily="34" charset="0"/>
              </a:rPr>
              <a:t>Gestion de l’espace public municipal</a:t>
            </a:r>
            <a:endParaRPr lang="fr-FR" sz="2800" dirty="0">
              <a:solidFill>
                <a:srgbClr val="DE8058"/>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Image 6" descr="Une image contenant carte, texte, atlas&#10;&#10;Le contenu généré par l’IA peut être incorrect.">
            <a:extLst>
              <a:ext uri="{FF2B5EF4-FFF2-40B4-BE49-F238E27FC236}">
                <a16:creationId xmlns:a16="http://schemas.microsoft.com/office/drawing/2014/main" id="{1DA8E222-6B95-BD0E-AAED-944F60EBB9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33120" y="4626429"/>
            <a:ext cx="2581737" cy="1825266"/>
          </a:xfrm>
          <a:prstGeom prst="rect">
            <a:avLst/>
          </a:prstGeom>
        </p:spPr>
      </p:pic>
    </p:spTree>
    <p:extLst>
      <p:ext uri="{BB962C8B-B14F-4D97-AF65-F5344CB8AC3E}">
        <p14:creationId xmlns:p14="http://schemas.microsoft.com/office/powerpoint/2010/main" val="657649568"/>
      </p:ext>
    </p:extLst>
  </p:cSld>
  <p:clrMapOvr>
    <a:masterClrMapping/>
  </p:clrMapOvr>
</p:sld>
</file>

<file path=ppt/theme/theme1.xml><?xml version="1.0" encoding="utf-8"?>
<a:theme xmlns:a="http://schemas.openxmlformats.org/drawingml/2006/main" name="Axe">
  <a:themeElements>
    <a:clrScheme name="Southwestern">
      <a:dk1>
        <a:srgbClr val="000000"/>
      </a:dk1>
      <a:lt1>
        <a:srgbClr val="FFFFFF"/>
      </a:lt1>
      <a:dk2>
        <a:srgbClr val="0E2841"/>
      </a:dk2>
      <a:lt2>
        <a:srgbClr val="E8E8E8"/>
      </a:lt2>
      <a:accent1>
        <a:srgbClr val="A8BABF"/>
      </a:accent1>
      <a:accent2>
        <a:srgbClr val="C16A38"/>
      </a:accent2>
      <a:accent3>
        <a:srgbClr val="7B441F"/>
      </a:accent3>
      <a:accent4>
        <a:srgbClr val="DAC68B"/>
      </a:accent4>
      <a:accent5>
        <a:srgbClr val="B6BAA5"/>
      </a:accent5>
      <a:accent6>
        <a:srgbClr val="716C34"/>
      </a:accent6>
      <a:hlink>
        <a:srgbClr val="467886"/>
      </a:hlink>
      <a:folHlink>
        <a:srgbClr val="96607D"/>
      </a:folHlink>
    </a:clrScheme>
    <a:fontScheme name="Custom 13">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17b6dab-50cb-4ad1-8435-e01e53157744e8939d09_Win32-8bc9d467dd94" id="{E9BF7D30-1230-4106-9026-41653D597DD7}" vid="{490A9C39-538B-49CA-A9FD-4F56639267BF}"/>
    </a:ext>
  </a:extLst>
</a:theme>
</file>

<file path=ppt/theme/theme2.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40291</TotalTime>
  <Words>1643</Words>
  <Application>Microsoft Office PowerPoint</Application>
  <PresentationFormat>Grand écran</PresentationFormat>
  <Paragraphs>214</Paragraphs>
  <Slides>26</Slides>
  <Notes>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26</vt:i4>
      </vt:variant>
    </vt:vector>
  </HeadingPairs>
  <TitlesOfParts>
    <vt:vector size="35" baseType="lpstr">
      <vt:lpstr>.AppleSystemUIFont</vt:lpstr>
      <vt:lpstr>Aptos</vt:lpstr>
      <vt:lpstr>Arial</vt:lpstr>
      <vt:lpstr>Calibri</vt:lpstr>
      <vt:lpstr>Calibri Light</vt:lpstr>
      <vt:lpstr>Courier New</vt:lpstr>
      <vt:lpstr>Neue Haas Grotesk Text Pro</vt:lpstr>
      <vt:lpstr>Axe</vt:lpstr>
      <vt:lpstr>Thème Office 2013 – 2022</vt:lpstr>
      <vt:lpstr>Réunion du 3 mars 2026 Élections municipales 2026 </vt:lpstr>
      <vt:lpstr>Déroulement de la Réunion</vt:lpstr>
      <vt:lpstr>Membres de la liste </vt:lpstr>
      <vt:lpstr>Membres de la liste </vt:lpstr>
      <vt:lpstr>Notre équipe</vt:lpstr>
      <vt:lpstr>Les valeurs de notre équipe</vt:lpstr>
      <vt:lpstr>Notre projet</vt:lpstr>
      <vt:lpstr>Axes majeurs de notre projet</vt:lpstr>
      <vt:lpstr>Axes majeurs de notre projet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Zoom sur le budget communal 2025</vt:lpstr>
      <vt:lpstr>Zoom sur le budget communal 2025</vt:lpstr>
      <vt:lpstr>Zoom sur le budget communal 2025</vt:lpstr>
      <vt:lpstr>Présentation PowerPoint</vt:lpstr>
      <vt:lpstr>Présentation PowerPoint</vt:lpstr>
      <vt:lpstr>Présentation PowerPoint</vt:lpstr>
      <vt:lpstr>Questions / Réponses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du 6 février 2026 Élections municipales 2026</dc:title>
  <dc:creator>claudine DALLET</dc:creator>
  <cp:lastModifiedBy>claudine DALLET</cp:lastModifiedBy>
  <cp:revision>8</cp:revision>
  <dcterms:created xsi:type="dcterms:W3CDTF">2026-01-02T09:06:56Z</dcterms:created>
  <dcterms:modified xsi:type="dcterms:W3CDTF">2026-03-05T07:30:23Z</dcterms:modified>
</cp:coreProperties>
</file>